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0" r:id="rId1"/>
  </p:sldMasterIdLst>
  <p:notesMasterIdLst>
    <p:notesMasterId r:id="rId52"/>
  </p:notesMasterIdLst>
  <p:sldIdLst>
    <p:sldId id="256" r:id="rId2"/>
    <p:sldId id="293" r:id="rId3"/>
    <p:sldId id="258" r:id="rId4"/>
    <p:sldId id="259" r:id="rId5"/>
    <p:sldId id="260" r:id="rId6"/>
    <p:sldId id="261" r:id="rId7"/>
    <p:sldId id="264" r:id="rId8"/>
    <p:sldId id="265" r:id="rId9"/>
    <p:sldId id="294" r:id="rId10"/>
    <p:sldId id="263" r:id="rId11"/>
    <p:sldId id="297" r:id="rId12"/>
    <p:sldId id="267" r:id="rId13"/>
    <p:sldId id="268" r:id="rId14"/>
    <p:sldId id="269" r:id="rId15"/>
    <p:sldId id="270" r:id="rId16"/>
    <p:sldId id="298" r:id="rId17"/>
    <p:sldId id="323" r:id="rId18"/>
    <p:sldId id="327" r:id="rId19"/>
    <p:sldId id="324" r:id="rId20"/>
    <p:sldId id="299" r:id="rId21"/>
    <p:sldId id="325" r:id="rId22"/>
    <p:sldId id="300" r:id="rId23"/>
    <p:sldId id="301" r:id="rId24"/>
    <p:sldId id="302" r:id="rId25"/>
    <p:sldId id="303" r:id="rId26"/>
    <p:sldId id="304" r:id="rId27"/>
    <p:sldId id="305" r:id="rId28"/>
    <p:sldId id="306" r:id="rId29"/>
    <p:sldId id="307" r:id="rId30"/>
    <p:sldId id="308" r:id="rId31"/>
    <p:sldId id="309" r:id="rId32"/>
    <p:sldId id="311" r:id="rId33"/>
    <p:sldId id="312" r:id="rId34"/>
    <p:sldId id="313" r:id="rId35"/>
    <p:sldId id="314" r:id="rId36"/>
    <p:sldId id="315" r:id="rId37"/>
    <p:sldId id="316" r:id="rId38"/>
    <p:sldId id="317" r:id="rId39"/>
    <p:sldId id="318" r:id="rId40"/>
    <p:sldId id="319" r:id="rId41"/>
    <p:sldId id="320" r:id="rId42"/>
    <p:sldId id="288" r:id="rId43"/>
    <p:sldId id="295" r:id="rId44"/>
    <p:sldId id="296" r:id="rId45"/>
    <p:sldId id="321" r:id="rId46"/>
    <p:sldId id="322" r:id="rId47"/>
    <p:sldId id="289" r:id="rId48"/>
    <p:sldId id="290" r:id="rId49"/>
    <p:sldId id="291" r:id="rId50"/>
    <p:sldId id="292" r:id="rId51"/>
  </p:sldIdLst>
  <p:sldSz cx="12192000" cy="6858000"/>
  <p:notesSz cx="6858000" cy="9144000"/>
  <p:embeddedFontLst>
    <p:embeddedFont>
      <p:font typeface="Cambria" pitchFamily="18" charset="0"/>
      <p:regular r:id="rId53"/>
      <p:bold r:id="rId54"/>
      <p:italic r:id="rId55"/>
      <p:boldItalic r:id="rId56"/>
    </p:embeddedFont>
    <p:embeddedFont>
      <p:font typeface="Maiandra GD" pitchFamily="34" charset="0"/>
      <p:regular r:id="rId57"/>
    </p:embeddedFont>
    <p:embeddedFont>
      <p:font typeface="Copperplate Gothic Bold" pitchFamily="34" charset="0"/>
      <p:regular r:id="rId58"/>
    </p:embeddedFont>
    <p:embeddedFont>
      <p:font typeface="Calibri" pitchFamily="34" charset="0"/>
      <p:regular r:id="rId59"/>
      <p:bold r:id="rId60"/>
      <p:italic r:id="rId61"/>
      <p:boldItalic r:id="rId62"/>
    </p:embeddedFont>
    <p:embeddedFont>
      <p:font typeface="SimSun" pitchFamily="2" charset="-122"/>
      <p:regular r:id="rId63"/>
    </p:embeddedFont>
    <p:embeddedFont>
      <p:font typeface="Century Gothic" pitchFamily="34" charset="0"/>
      <p:regular r:id="rId64"/>
      <p:bold r:id="rId65"/>
      <p:italic r:id="rId66"/>
      <p:boldItalic r:id="rId6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xmlns="">
        <p15:guide id="1" orient="horz" pos="2160">
          <p15:clr>
            <a:srgbClr val="000000"/>
          </p15:clr>
        </p15:guide>
        <p15:guide id="2" pos="384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9F1F5"/>
    <a:srgbClr val="CDDFE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026C1949-9F64-410D-9813-398BEC063284}">
  <a:tblStyle styleId="{026C1949-9F64-410D-9813-398BEC063284}"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7" d="100"/>
          <a:sy n="87" d="100"/>
        </p:scale>
        <p:origin x="-222" y="-7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11.fntdata"/><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1.fntdata"/><Relationship Id="rId58" Type="http://schemas.openxmlformats.org/officeDocument/2006/relationships/font" Target="fonts/font6.fntdata"/><Relationship Id="rId66" Type="http://schemas.openxmlformats.org/officeDocument/2006/relationships/font" Target="fonts/font14.fntdata"/><Relationship Id="rId5" Type="http://schemas.openxmlformats.org/officeDocument/2006/relationships/slide" Target="slides/slide4.xml"/><Relationship Id="rId61" Type="http://schemas.openxmlformats.org/officeDocument/2006/relationships/font" Target="fonts/font9.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4.fntdata"/><Relationship Id="rId64" Type="http://schemas.openxmlformats.org/officeDocument/2006/relationships/font" Target="fonts/font12.fntdata"/><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7.fntdata"/><Relationship Id="rId67" Type="http://schemas.openxmlformats.org/officeDocument/2006/relationships/font" Target="fonts/font15.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2.fntdata"/><Relationship Id="rId62" Type="http://schemas.openxmlformats.org/officeDocument/2006/relationships/font" Target="fonts/font10.fntdata"/><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5.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60" Type="http://schemas.openxmlformats.org/officeDocument/2006/relationships/font" Target="fonts/font8.fntdata"/><Relationship Id="rId65" Type="http://schemas.openxmlformats.org/officeDocument/2006/relationships/font" Target="fonts/font13.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font" Target="fonts/font3.fntdata"/></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508301A-FC22-40A0-A3BA-B1EA9DF1A902}"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en-US"/>
        </a:p>
      </dgm:t>
    </dgm:pt>
    <dgm:pt modelId="{7A5B4742-1ED0-400D-8BAB-219A32167EBD}">
      <dgm:prSet phldrT="[Text]"/>
      <dgm:spPr>
        <a:xfrm>
          <a:off x="347800" y="247650"/>
          <a:ext cx="3279686" cy="495300"/>
        </a:xfrm>
        <a:prstGeom prst="rect">
          <a:avLst/>
        </a:prstGeom>
        <a:solidFill>
          <a:srgbClr val="00B0F0">
            <a:lumMod val="75000"/>
          </a:srgbClr>
        </a:solidFill>
        <a:ln w="25400" cap="flat" cmpd="sng" algn="ctr">
          <a:solidFill>
            <a:schemeClr val="accent2">
              <a:lumMod val="75000"/>
            </a:schemeClr>
          </a:solidFill>
          <a:prstDash val="solid"/>
        </a:ln>
        <a:effectLst/>
      </dgm:spPr>
      <dgm:t>
        <a:bodyPr/>
        <a:lstStyle/>
        <a:p>
          <a:r>
            <a:rPr lang="en-IN" b="1" dirty="0" smtClean="0">
              <a:solidFill>
                <a:sysClr val="window" lastClr="FFFFFF"/>
              </a:solidFill>
              <a:latin typeface="Calibri"/>
              <a:ea typeface="+mn-ea"/>
              <a:cs typeface="+mn-cs"/>
            </a:rPr>
            <a:t>Abstract</a:t>
          </a:r>
          <a:endParaRPr lang="en-US" b="1" dirty="0">
            <a:solidFill>
              <a:sysClr val="window" lastClr="FFFFFF"/>
            </a:solidFill>
            <a:latin typeface="Calibri"/>
            <a:ea typeface="+mn-ea"/>
            <a:cs typeface="+mn-cs"/>
          </a:endParaRPr>
        </a:p>
      </dgm:t>
    </dgm:pt>
    <dgm:pt modelId="{4A83E35D-97D4-4552-A98C-6BEAB3D006E6}" type="parTrans" cxnId="{AE7B9E77-8887-45C1-BF13-E86B652AE507}">
      <dgm:prSet/>
      <dgm:spPr/>
      <dgm:t>
        <a:bodyPr/>
        <a:lstStyle/>
        <a:p>
          <a:endParaRPr lang="en-US"/>
        </a:p>
      </dgm:t>
    </dgm:pt>
    <dgm:pt modelId="{11D3E007-6181-47BD-9184-CF60EBC0C376}" type="sibTrans" cxnId="{AE7B9E77-8887-45C1-BF13-E86B652AE507}">
      <dgm:prSet/>
      <dgm:spPr>
        <a:xfrm>
          <a:off x="-2798267" y="-431357"/>
          <a:ext cx="3339216" cy="3339216"/>
        </a:xfrm>
        <a:prstGeom prst="blockArc">
          <a:avLst>
            <a:gd name="adj1" fmla="val 18900000"/>
            <a:gd name="adj2" fmla="val 2700000"/>
            <a:gd name="adj3" fmla="val 647"/>
          </a:avLst>
        </a:prstGeom>
        <a:noFill/>
        <a:ln w="25400" cap="flat" cmpd="sng" algn="ctr">
          <a:solidFill>
            <a:srgbClr val="00B0F0">
              <a:lumMod val="75000"/>
            </a:srgbClr>
          </a:solidFill>
          <a:prstDash val="solid"/>
        </a:ln>
        <a:effectLst/>
      </dgm:spPr>
      <dgm:t>
        <a:bodyPr/>
        <a:lstStyle/>
        <a:p>
          <a:endParaRPr lang="en-US"/>
        </a:p>
      </dgm:t>
    </dgm:pt>
    <dgm:pt modelId="{61B5A1E7-CD99-477C-B6E1-6F201518049E}">
      <dgm:prSet phldrT="[Text]"/>
      <dgm:spPr>
        <a:xfrm>
          <a:off x="527841" y="990600"/>
          <a:ext cx="3099644" cy="495300"/>
        </a:xfrm>
        <a:prstGeom prst="rect">
          <a:avLst/>
        </a:prstGeom>
        <a:solidFill>
          <a:srgbClr val="00B0F0">
            <a:lumMod val="75000"/>
          </a:srgbClr>
        </a:solidFill>
        <a:ln w="25400" cap="flat" cmpd="sng" algn="ctr">
          <a:solidFill>
            <a:sysClr val="window" lastClr="FFFFFF">
              <a:hueOff val="0"/>
              <a:satOff val="0"/>
              <a:lumOff val="0"/>
              <a:alphaOff val="0"/>
            </a:sysClr>
          </a:solidFill>
          <a:prstDash val="solid"/>
        </a:ln>
        <a:effectLst/>
      </dgm:spPr>
      <dgm:t>
        <a:bodyPr/>
        <a:lstStyle/>
        <a:p>
          <a:r>
            <a:rPr lang="en-IN" b="1" dirty="0" smtClean="0">
              <a:solidFill>
                <a:sysClr val="window" lastClr="FFFFFF"/>
              </a:solidFill>
              <a:latin typeface="Calibri"/>
              <a:ea typeface="+mn-ea"/>
              <a:cs typeface="+mn-cs"/>
            </a:rPr>
            <a:t>Introduction</a:t>
          </a:r>
          <a:endParaRPr lang="en-US" b="1" dirty="0">
            <a:solidFill>
              <a:sysClr val="window" lastClr="FFFFFF"/>
            </a:solidFill>
            <a:latin typeface="Calibri"/>
            <a:ea typeface="+mn-ea"/>
            <a:cs typeface="+mn-cs"/>
          </a:endParaRPr>
        </a:p>
      </dgm:t>
    </dgm:pt>
    <dgm:pt modelId="{44E9A229-819A-406C-A7B1-D737F38621F2}" type="parTrans" cxnId="{7C7E11CC-95BD-40B9-8B4C-2866A3997450}">
      <dgm:prSet/>
      <dgm:spPr/>
      <dgm:t>
        <a:bodyPr/>
        <a:lstStyle/>
        <a:p>
          <a:endParaRPr lang="en-US"/>
        </a:p>
      </dgm:t>
    </dgm:pt>
    <dgm:pt modelId="{EBF131ED-D850-4685-8996-F5E88BFF7649}" type="sibTrans" cxnId="{7C7E11CC-95BD-40B9-8B4C-2866A3997450}">
      <dgm:prSet/>
      <dgm:spPr/>
      <dgm:t>
        <a:bodyPr/>
        <a:lstStyle/>
        <a:p>
          <a:endParaRPr lang="en-US"/>
        </a:p>
      </dgm:t>
    </dgm:pt>
    <dgm:pt modelId="{00540DEC-1B0F-49F2-AAC8-02A38DFDB0F2}">
      <dgm:prSet phldrT="[Text]"/>
      <dgm:spPr>
        <a:xfrm>
          <a:off x="347800" y="1733550"/>
          <a:ext cx="3279686" cy="495300"/>
        </a:xfrm>
        <a:prstGeom prst="rect">
          <a:avLst/>
        </a:prstGeom>
        <a:solidFill>
          <a:srgbClr val="00B0F0">
            <a:lumMod val="75000"/>
          </a:srgbClr>
        </a:solidFill>
        <a:ln w="25400" cap="flat" cmpd="sng" algn="ctr">
          <a:solidFill>
            <a:sysClr val="window" lastClr="FFFFFF">
              <a:hueOff val="0"/>
              <a:satOff val="0"/>
              <a:lumOff val="0"/>
              <a:alphaOff val="0"/>
            </a:sysClr>
          </a:solidFill>
          <a:prstDash val="solid"/>
        </a:ln>
        <a:effectLst/>
      </dgm:spPr>
      <dgm:t>
        <a:bodyPr/>
        <a:lstStyle/>
        <a:p>
          <a:r>
            <a:rPr lang="en-IN" b="1" dirty="0" smtClean="0">
              <a:solidFill>
                <a:sysClr val="window" lastClr="FFFFFF"/>
              </a:solidFill>
              <a:latin typeface="Calibri"/>
              <a:ea typeface="+mn-ea"/>
              <a:cs typeface="+mn-cs"/>
            </a:rPr>
            <a:t>Literature Survey</a:t>
          </a:r>
          <a:endParaRPr lang="en-US" b="1" dirty="0">
            <a:solidFill>
              <a:sysClr val="window" lastClr="FFFFFF"/>
            </a:solidFill>
            <a:latin typeface="Calibri"/>
            <a:ea typeface="+mn-ea"/>
            <a:cs typeface="+mn-cs"/>
          </a:endParaRPr>
        </a:p>
      </dgm:t>
    </dgm:pt>
    <dgm:pt modelId="{E6D577C2-4F21-47DC-831D-25AA5A35BF6F}" type="parTrans" cxnId="{A37971DD-104C-44E5-A3EE-5DB145AD308A}">
      <dgm:prSet/>
      <dgm:spPr/>
      <dgm:t>
        <a:bodyPr/>
        <a:lstStyle/>
        <a:p>
          <a:endParaRPr lang="en-US"/>
        </a:p>
      </dgm:t>
    </dgm:pt>
    <dgm:pt modelId="{17188842-0002-464E-B3E2-36900A99C8A2}" type="sibTrans" cxnId="{A37971DD-104C-44E5-A3EE-5DB145AD308A}">
      <dgm:prSet/>
      <dgm:spPr/>
      <dgm:t>
        <a:bodyPr/>
        <a:lstStyle/>
        <a:p>
          <a:endParaRPr lang="en-US"/>
        </a:p>
      </dgm:t>
    </dgm:pt>
    <dgm:pt modelId="{29CAF769-301F-4268-AA06-F758B40E7352}" type="pres">
      <dgm:prSet presAssocID="{0508301A-FC22-40A0-A3BA-B1EA9DF1A902}" presName="Name0" presStyleCnt="0">
        <dgm:presLayoutVars>
          <dgm:chMax val="7"/>
          <dgm:chPref val="7"/>
          <dgm:dir/>
        </dgm:presLayoutVars>
      </dgm:prSet>
      <dgm:spPr/>
      <dgm:t>
        <a:bodyPr/>
        <a:lstStyle/>
        <a:p>
          <a:endParaRPr lang="en-US"/>
        </a:p>
      </dgm:t>
    </dgm:pt>
    <dgm:pt modelId="{14AD145D-F573-4891-939D-AE92B4017BB0}" type="pres">
      <dgm:prSet presAssocID="{0508301A-FC22-40A0-A3BA-B1EA9DF1A902}" presName="Name1" presStyleCnt="0"/>
      <dgm:spPr/>
    </dgm:pt>
    <dgm:pt modelId="{BC984986-1876-41E2-A9FB-46BFFB03775B}" type="pres">
      <dgm:prSet presAssocID="{0508301A-FC22-40A0-A3BA-B1EA9DF1A902}" presName="cycle" presStyleCnt="0"/>
      <dgm:spPr/>
    </dgm:pt>
    <dgm:pt modelId="{54D9F822-15DF-431B-84A8-D2DF00628BB1}" type="pres">
      <dgm:prSet presAssocID="{0508301A-FC22-40A0-A3BA-B1EA9DF1A902}" presName="srcNode" presStyleLbl="node1" presStyleIdx="0" presStyleCnt="3"/>
      <dgm:spPr/>
    </dgm:pt>
    <dgm:pt modelId="{4D97F344-D83E-45EF-9F57-372C753C343A}" type="pres">
      <dgm:prSet presAssocID="{0508301A-FC22-40A0-A3BA-B1EA9DF1A902}" presName="conn" presStyleLbl="parChTrans1D2" presStyleIdx="0" presStyleCnt="1"/>
      <dgm:spPr/>
      <dgm:t>
        <a:bodyPr/>
        <a:lstStyle/>
        <a:p>
          <a:endParaRPr lang="en-US"/>
        </a:p>
      </dgm:t>
    </dgm:pt>
    <dgm:pt modelId="{F6CFE619-B1BC-40A5-808B-4AAC9E02BBD3}" type="pres">
      <dgm:prSet presAssocID="{0508301A-FC22-40A0-A3BA-B1EA9DF1A902}" presName="extraNode" presStyleLbl="node1" presStyleIdx="0" presStyleCnt="3"/>
      <dgm:spPr/>
    </dgm:pt>
    <dgm:pt modelId="{6C2FB517-0B4F-42F5-A4FB-5249D0EB6A1C}" type="pres">
      <dgm:prSet presAssocID="{0508301A-FC22-40A0-A3BA-B1EA9DF1A902}" presName="dstNode" presStyleLbl="node1" presStyleIdx="0" presStyleCnt="3"/>
      <dgm:spPr/>
    </dgm:pt>
    <dgm:pt modelId="{FF15A650-2072-44B7-9340-633DBD09820B}" type="pres">
      <dgm:prSet presAssocID="{7A5B4742-1ED0-400D-8BAB-219A32167EBD}" presName="text_1" presStyleLbl="node1" presStyleIdx="0" presStyleCnt="3" custScaleX="92190" custScaleY="88749">
        <dgm:presLayoutVars>
          <dgm:bulletEnabled val="1"/>
        </dgm:presLayoutVars>
      </dgm:prSet>
      <dgm:spPr/>
      <dgm:t>
        <a:bodyPr/>
        <a:lstStyle/>
        <a:p>
          <a:endParaRPr lang="en-US"/>
        </a:p>
      </dgm:t>
    </dgm:pt>
    <dgm:pt modelId="{4FA03E1D-7E85-4901-BEED-03DAFFD5BC01}" type="pres">
      <dgm:prSet presAssocID="{7A5B4742-1ED0-400D-8BAB-219A32167EBD}" presName="accent_1" presStyleCnt="0"/>
      <dgm:spPr/>
    </dgm:pt>
    <dgm:pt modelId="{EB1BADE1-C064-4E54-89DB-65F504D3CA2E}" type="pres">
      <dgm:prSet presAssocID="{7A5B4742-1ED0-400D-8BAB-219A32167EBD}" presName="accentRepeatNode" presStyleLbl="solidFgAcc1" presStyleIdx="0" presStyleCnt="3"/>
      <dgm:spPr>
        <a:xfrm>
          <a:off x="38237" y="185737"/>
          <a:ext cx="619125" cy="619125"/>
        </a:xfrm>
        <a:prstGeom prst="ellipse">
          <a:avLst/>
        </a:prstGeom>
        <a:solidFill>
          <a:sysClr val="window" lastClr="FFFFFF">
            <a:hueOff val="0"/>
            <a:satOff val="0"/>
            <a:lumOff val="0"/>
            <a:alphaOff val="0"/>
          </a:sysClr>
        </a:solidFill>
        <a:ln w="25400" cap="flat" cmpd="sng" algn="ctr">
          <a:solidFill>
            <a:srgbClr val="00B0F0">
              <a:lumMod val="75000"/>
            </a:srgbClr>
          </a:solidFill>
          <a:prstDash val="solid"/>
        </a:ln>
        <a:effectLst/>
      </dgm:spPr>
      <dgm:t>
        <a:bodyPr/>
        <a:lstStyle/>
        <a:p>
          <a:endParaRPr lang="en-IN"/>
        </a:p>
      </dgm:t>
    </dgm:pt>
    <dgm:pt modelId="{4487AE0D-CE36-4542-932B-36FA46414C99}" type="pres">
      <dgm:prSet presAssocID="{61B5A1E7-CD99-477C-B6E1-6F201518049E}" presName="text_2" presStyleLbl="node1" presStyleIdx="1" presStyleCnt="3" custScaleX="93034" custScaleY="91965">
        <dgm:presLayoutVars>
          <dgm:bulletEnabled val="1"/>
        </dgm:presLayoutVars>
      </dgm:prSet>
      <dgm:spPr/>
      <dgm:t>
        <a:bodyPr/>
        <a:lstStyle/>
        <a:p>
          <a:endParaRPr lang="en-US"/>
        </a:p>
      </dgm:t>
    </dgm:pt>
    <dgm:pt modelId="{0AC2078F-5FF7-46BA-BCDB-71BB67ACBBC9}" type="pres">
      <dgm:prSet presAssocID="{61B5A1E7-CD99-477C-B6E1-6F201518049E}" presName="accent_2" presStyleCnt="0"/>
      <dgm:spPr/>
    </dgm:pt>
    <dgm:pt modelId="{897D3FEF-DD59-4C32-BCF6-D2FE897B702E}" type="pres">
      <dgm:prSet presAssocID="{61B5A1E7-CD99-477C-B6E1-6F201518049E}" presName="accentRepeatNode" presStyleLbl="solidFgAcc1" presStyleIdx="1" presStyleCnt="3"/>
      <dgm:spPr>
        <a:xfrm>
          <a:off x="218279" y="928687"/>
          <a:ext cx="619125" cy="619125"/>
        </a:xfrm>
        <a:prstGeom prst="ellipse">
          <a:avLst/>
        </a:prstGeom>
        <a:solidFill>
          <a:sysClr val="window" lastClr="FFFFFF">
            <a:hueOff val="0"/>
            <a:satOff val="0"/>
            <a:lumOff val="0"/>
            <a:alphaOff val="0"/>
          </a:sysClr>
        </a:solidFill>
        <a:ln w="25400" cap="flat" cmpd="sng" algn="ctr">
          <a:solidFill>
            <a:srgbClr val="00B0F0">
              <a:lumMod val="75000"/>
            </a:srgbClr>
          </a:solidFill>
          <a:prstDash val="solid"/>
        </a:ln>
        <a:effectLst/>
      </dgm:spPr>
      <dgm:t>
        <a:bodyPr/>
        <a:lstStyle/>
        <a:p>
          <a:endParaRPr lang="en-IN"/>
        </a:p>
      </dgm:t>
    </dgm:pt>
    <dgm:pt modelId="{3C99EC3D-366D-421F-BFD5-35FAB4EE2630}" type="pres">
      <dgm:prSet presAssocID="{00540DEC-1B0F-49F2-AAC8-02A38DFDB0F2}" presName="text_3" presStyleLbl="node1" presStyleIdx="2" presStyleCnt="3" custScaleX="93376" custScaleY="113081">
        <dgm:presLayoutVars>
          <dgm:bulletEnabled val="1"/>
        </dgm:presLayoutVars>
      </dgm:prSet>
      <dgm:spPr/>
      <dgm:t>
        <a:bodyPr/>
        <a:lstStyle/>
        <a:p>
          <a:endParaRPr lang="en-US"/>
        </a:p>
      </dgm:t>
    </dgm:pt>
    <dgm:pt modelId="{1FC17BA5-7F16-4425-9958-7622579700C2}" type="pres">
      <dgm:prSet presAssocID="{00540DEC-1B0F-49F2-AAC8-02A38DFDB0F2}" presName="accent_3" presStyleCnt="0"/>
      <dgm:spPr/>
    </dgm:pt>
    <dgm:pt modelId="{C85EB110-DE7D-49B0-9431-51BF5B1A084F}" type="pres">
      <dgm:prSet presAssocID="{00540DEC-1B0F-49F2-AAC8-02A38DFDB0F2}" presName="accentRepeatNode" presStyleLbl="solidFgAcc1" presStyleIdx="2" presStyleCnt="3"/>
      <dgm:spPr>
        <a:xfrm>
          <a:off x="38237" y="1671637"/>
          <a:ext cx="619125" cy="619125"/>
        </a:xfrm>
        <a:prstGeom prst="ellipse">
          <a:avLst/>
        </a:prstGeom>
        <a:solidFill>
          <a:sysClr val="window" lastClr="FFFFFF">
            <a:hueOff val="0"/>
            <a:satOff val="0"/>
            <a:lumOff val="0"/>
            <a:alphaOff val="0"/>
          </a:sysClr>
        </a:solidFill>
        <a:ln w="25400" cap="flat" cmpd="sng" algn="ctr">
          <a:solidFill>
            <a:srgbClr val="00B0F0">
              <a:lumMod val="75000"/>
            </a:srgbClr>
          </a:solidFill>
          <a:prstDash val="solid"/>
        </a:ln>
        <a:effectLst/>
      </dgm:spPr>
      <dgm:t>
        <a:bodyPr/>
        <a:lstStyle/>
        <a:p>
          <a:endParaRPr lang="en-IN"/>
        </a:p>
      </dgm:t>
    </dgm:pt>
  </dgm:ptLst>
  <dgm:cxnLst>
    <dgm:cxn modelId="{0E8F32AB-DCB8-4431-9B3F-FEFC23C96963}" type="presOf" srcId="{61B5A1E7-CD99-477C-B6E1-6F201518049E}" destId="{4487AE0D-CE36-4542-932B-36FA46414C99}" srcOrd="0" destOrd="0" presId="urn:microsoft.com/office/officeart/2008/layout/VerticalCurvedList"/>
    <dgm:cxn modelId="{AE7B9E77-8887-45C1-BF13-E86B652AE507}" srcId="{0508301A-FC22-40A0-A3BA-B1EA9DF1A902}" destId="{7A5B4742-1ED0-400D-8BAB-219A32167EBD}" srcOrd="0" destOrd="0" parTransId="{4A83E35D-97D4-4552-A98C-6BEAB3D006E6}" sibTransId="{11D3E007-6181-47BD-9184-CF60EBC0C376}"/>
    <dgm:cxn modelId="{7C7E11CC-95BD-40B9-8B4C-2866A3997450}" srcId="{0508301A-FC22-40A0-A3BA-B1EA9DF1A902}" destId="{61B5A1E7-CD99-477C-B6E1-6F201518049E}" srcOrd="1" destOrd="0" parTransId="{44E9A229-819A-406C-A7B1-D737F38621F2}" sibTransId="{EBF131ED-D850-4685-8996-F5E88BFF7649}"/>
    <dgm:cxn modelId="{11239D4E-9847-470C-9462-729A8FF2509D}" type="presOf" srcId="{00540DEC-1B0F-49F2-AAC8-02A38DFDB0F2}" destId="{3C99EC3D-366D-421F-BFD5-35FAB4EE2630}" srcOrd="0" destOrd="0" presId="urn:microsoft.com/office/officeart/2008/layout/VerticalCurvedList"/>
    <dgm:cxn modelId="{64795D66-E079-4A5E-9498-1C29AB63B89C}" type="presOf" srcId="{7A5B4742-1ED0-400D-8BAB-219A32167EBD}" destId="{FF15A650-2072-44B7-9340-633DBD09820B}" srcOrd="0" destOrd="0" presId="urn:microsoft.com/office/officeart/2008/layout/VerticalCurvedList"/>
    <dgm:cxn modelId="{A37971DD-104C-44E5-A3EE-5DB145AD308A}" srcId="{0508301A-FC22-40A0-A3BA-B1EA9DF1A902}" destId="{00540DEC-1B0F-49F2-AAC8-02A38DFDB0F2}" srcOrd="2" destOrd="0" parTransId="{E6D577C2-4F21-47DC-831D-25AA5A35BF6F}" sibTransId="{17188842-0002-464E-B3E2-36900A99C8A2}"/>
    <dgm:cxn modelId="{5271004A-31D6-4FCE-AB8B-484E2E870729}" type="presOf" srcId="{11D3E007-6181-47BD-9184-CF60EBC0C376}" destId="{4D97F344-D83E-45EF-9F57-372C753C343A}" srcOrd="0" destOrd="0" presId="urn:microsoft.com/office/officeart/2008/layout/VerticalCurvedList"/>
    <dgm:cxn modelId="{8F9BDA38-7380-4C1A-A9E1-5C4BCBF4BA2E}" type="presOf" srcId="{0508301A-FC22-40A0-A3BA-B1EA9DF1A902}" destId="{29CAF769-301F-4268-AA06-F758B40E7352}" srcOrd="0" destOrd="0" presId="urn:microsoft.com/office/officeart/2008/layout/VerticalCurvedList"/>
    <dgm:cxn modelId="{8CB8EF33-306A-4D81-892E-A8D6090FEB3D}" type="presParOf" srcId="{29CAF769-301F-4268-AA06-F758B40E7352}" destId="{14AD145D-F573-4891-939D-AE92B4017BB0}" srcOrd="0" destOrd="0" presId="urn:microsoft.com/office/officeart/2008/layout/VerticalCurvedList"/>
    <dgm:cxn modelId="{47D09FB1-E207-4E8E-B7B5-55C836D7CFBA}" type="presParOf" srcId="{14AD145D-F573-4891-939D-AE92B4017BB0}" destId="{BC984986-1876-41E2-A9FB-46BFFB03775B}" srcOrd="0" destOrd="0" presId="urn:microsoft.com/office/officeart/2008/layout/VerticalCurvedList"/>
    <dgm:cxn modelId="{8ECED76A-C414-4C28-AE62-EFEB77C06B5C}" type="presParOf" srcId="{BC984986-1876-41E2-A9FB-46BFFB03775B}" destId="{54D9F822-15DF-431B-84A8-D2DF00628BB1}" srcOrd="0" destOrd="0" presId="urn:microsoft.com/office/officeart/2008/layout/VerticalCurvedList"/>
    <dgm:cxn modelId="{196853DF-EC7A-42E2-A7DB-3782D4001709}" type="presParOf" srcId="{BC984986-1876-41E2-A9FB-46BFFB03775B}" destId="{4D97F344-D83E-45EF-9F57-372C753C343A}" srcOrd="1" destOrd="0" presId="urn:microsoft.com/office/officeart/2008/layout/VerticalCurvedList"/>
    <dgm:cxn modelId="{503007C1-AFB2-4136-924D-B98CBDE7AAED}" type="presParOf" srcId="{BC984986-1876-41E2-A9FB-46BFFB03775B}" destId="{F6CFE619-B1BC-40A5-808B-4AAC9E02BBD3}" srcOrd="2" destOrd="0" presId="urn:microsoft.com/office/officeart/2008/layout/VerticalCurvedList"/>
    <dgm:cxn modelId="{7C64870A-0E70-47F8-830D-56A01F7D2293}" type="presParOf" srcId="{BC984986-1876-41E2-A9FB-46BFFB03775B}" destId="{6C2FB517-0B4F-42F5-A4FB-5249D0EB6A1C}" srcOrd="3" destOrd="0" presId="urn:microsoft.com/office/officeart/2008/layout/VerticalCurvedList"/>
    <dgm:cxn modelId="{48291756-6714-4704-B760-1CB017FA6206}" type="presParOf" srcId="{14AD145D-F573-4891-939D-AE92B4017BB0}" destId="{FF15A650-2072-44B7-9340-633DBD09820B}" srcOrd="1" destOrd="0" presId="urn:microsoft.com/office/officeart/2008/layout/VerticalCurvedList"/>
    <dgm:cxn modelId="{7B6C8E62-9D51-4B08-8BBA-1DF980816A60}" type="presParOf" srcId="{14AD145D-F573-4891-939D-AE92B4017BB0}" destId="{4FA03E1D-7E85-4901-BEED-03DAFFD5BC01}" srcOrd="2" destOrd="0" presId="urn:microsoft.com/office/officeart/2008/layout/VerticalCurvedList"/>
    <dgm:cxn modelId="{D6CD26F8-664D-4F3D-AC23-78338B1280C6}" type="presParOf" srcId="{4FA03E1D-7E85-4901-BEED-03DAFFD5BC01}" destId="{EB1BADE1-C064-4E54-89DB-65F504D3CA2E}" srcOrd="0" destOrd="0" presId="urn:microsoft.com/office/officeart/2008/layout/VerticalCurvedList"/>
    <dgm:cxn modelId="{E1303F2E-7BBD-479A-97E4-BDCDFF059D86}" type="presParOf" srcId="{14AD145D-F573-4891-939D-AE92B4017BB0}" destId="{4487AE0D-CE36-4542-932B-36FA46414C99}" srcOrd="3" destOrd="0" presId="urn:microsoft.com/office/officeart/2008/layout/VerticalCurvedList"/>
    <dgm:cxn modelId="{5139083E-9189-4795-A28D-015D895E3A77}" type="presParOf" srcId="{14AD145D-F573-4891-939D-AE92B4017BB0}" destId="{0AC2078F-5FF7-46BA-BCDB-71BB67ACBBC9}" srcOrd="4" destOrd="0" presId="urn:microsoft.com/office/officeart/2008/layout/VerticalCurvedList"/>
    <dgm:cxn modelId="{38EEB367-BABA-4D77-8FBB-6C36E093AFB5}" type="presParOf" srcId="{0AC2078F-5FF7-46BA-BCDB-71BB67ACBBC9}" destId="{897D3FEF-DD59-4C32-BCF6-D2FE897B702E}" srcOrd="0" destOrd="0" presId="urn:microsoft.com/office/officeart/2008/layout/VerticalCurvedList"/>
    <dgm:cxn modelId="{1346623C-AFBF-4A92-A041-47CDE41EE162}" type="presParOf" srcId="{14AD145D-F573-4891-939D-AE92B4017BB0}" destId="{3C99EC3D-366D-421F-BFD5-35FAB4EE2630}" srcOrd="5" destOrd="0" presId="urn:microsoft.com/office/officeart/2008/layout/VerticalCurvedList"/>
    <dgm:cxn modelId="{5D300856-F7FA-4B64-98AF-4E08F252D780}" type="presParOf" srcId="{14AD145D-F573-4891-939D-AE92B4017BB0}" destId="{1FC17BA5-7F16-4425-9958-7622579700C2}" srcOrd="6" destOrd="0" presId="urn:microsoft.com/office/officeart/2008/layout/VerticalCurvedList"/>
    <dgm:cxn modelId="{B54D36BE-EF62-4E45-A70C-B3C4E330436B}" type="presParOf" srcId="{1FC17BA5-7F16-4425-9958-7622579700C2}" destId="{C85EB110-DE7D-49B0-9431-51BF5B1A084F}"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E5D8790-D039-4D68-AF91-808D43E44F23}"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en-US"/>
        </a:p>
      </dgm:t>
    </dgm:pt>
    <dgm:pt modelId="{F5283E6A-F69E-4F08-93FB-3176A274AAB2}">
      <dgm:prSet phldrT="[Text]" custT="1"/>
      <dgm:spPr>
        <a:xfrm>
          <a:off x="347800" y="247650"/>
          <a:ext cx="3268800" cy="495300"/>
        </a:xfrm>
        <a:prstGeom prst="rect">
          <a:avLst/>
        </a:prstGeom>
        <a:solidFill>
          <a:srgbClr val="00B0F0">
            <a:lumMod val="75000"/>
          </a:srgbClr>
        </a:solidFill>
        <a:ln w="25400" cap="flat" cmpd="sng" algn="ctr">
          <a:solidFill>
            <a:sysClr val="window" lastClr="FFFFFF">
              <a:hueOff val="0"/>
              <a:satOff val="0"/>
              <a:lumOff val="0"/>
              <a:alphaOff val="0"/>
            </a:sysClr>
          </a:solidFill>
          <a:prstDash val="solid"/>
        </a:ln>
        <a:effectLst/>
      </dgm:spPr>
      <dgm:t>
        <a:bodyPr/>
        <a:lstStyle/>
        <a:p>
          <a:r>
            <a:rPr lang="en-IN" sz="2600" b="1" dirty="0" smtClean="0">
              <a:solidFill>
                <a:sysClr val="window" lastClr="FFFFFF"/>
              </a:solidFill>
              <a:latin typeface="Calibri"/>
              <a:ea typeface="+mn-ea"/>
              <a:cs typeface="+mn-cs"/>
            </a:rPr>
            <a:t>Problem Statement</a:t>
          </a:r>
          <a:endParaRPr lang="en-US" sz="2600" b="1" dirty="0">
            <a:solidFill>
              <a:sysClr val="window" lastClr="FFFFFF"/>
            </a:solidFill>
            <a:latin typeface="Calibri"/>
            <a:ea typeface="+mn-ea"/>
            <a:cs typeface="+mn-cs"/>
          </a:endParaRPr>
        </a:p>
      </dgm:t>
    </dgm:pt>
    <dgm:pt modelId="{01ED1016-4E91-4E2A-B30B-05781FABD3D3}" type="parTrans" cxnId="{9E0C1836-FE7E-480A-A014-961E126AE842}">
      <dgm:prSet/>
      <dgm:spPr/>
      <dgm:t>
        <a:bodyPr/>
        <a:lstStyle/>
        <a:p>
          <a:endParaRPr lang="en-US"/>
        </a:p>
      </dgm:t>
    </dgm:pt>
    <dgm:pt modelId="{85533AE3-2B5C-4804-A94C-C37576290D31}" type="sibTrans" cxnId="{9E0C1836-FE7E-480A-A014-961E126AE842}">
      <dgm:prSet/>
      <dgm:spPr>
        <a:xfrm>
          <a:off x="-2798267" y="-431357"/>
          <a:ext cx="3339216" cy="3339216"/>
        </a:xfrm>
        <a:prstGeom prst="blockArc">
          <a:avLst>
            <a:gd name="adj1" fmla="val 18900000"/>
            <a:gd name="adj2" fmla="val 2700000"/>
            <a:gd name="adj3" fmla="val 647"/>
          </a:avLst>
        </a:prstGeom>
        <a:noFill/>
        <a:ln w="25400" cap="flat" cmpd="sng" algn="ctr">
          <a:solidFill>
            <a:srgbClr val="00B0F0">
              <a:lumMod val="75000"/>
            </a:srgbClr>
          </a:solidFill>
          <a:prstDash val="solid"/>
        </a:ln>
        <a:effectLst/>
      </dgm:spPr>
      <dgm:t>
        <a:bodyPr/>
        <a:lstStyle/>
        <a:p>
          <a:endParaRPr lang="en-US"/>
        </a:p>
      </dgm:t>
    </dgm:pt>
    <dgm:pt modelId="{02B53C68-8860-4648-A1ED-95BCA6A86D35}">
      <dgm:prSet phldrT="[Text]" custT="1"/>
      <dgm:spPr>
        <a:xfrm>
          <a:off x="527841" y="990600"/>
          <a:ext cx="3088758" cy="495300"/>
        </a:xfrm>
        <a:prstGeom prst="rect">
          <a:avLst/>
        </a:prstGeom>
        <a:solidFill>
          <a:srgbClr val="00B0F0">
            <a:lumMod val="75000"/>
          </a:srgbClr>
        </a:solidFill>
        <a:ln w="25400" cap="flat" cmpd="sng" algn="ctr">
          <a:solidFill>
            <a:sysClr val="window" lastClr="FFFFFF">
              <a:hueOff val="0"/>
              <a:satOff val="0"/>
              <a:lumOff val="0"/>
              <a:alphaOff val="0"/>
            </a:sysClr>
          </a:solidFill>
          <a:prstDash val="solid"/>
        </a:ln>
        <a:effectLst/>
      </dgm:spPr>
      <dgm:t>
        <a:bodyPr/>
        <a:lstStyle/>
        <a:p>
          <a:r>
            <a:rPr lang="en-IN" sz="2600" b="1" dirty="0" smtClean="0">
              <a:solidFill>
                <a:sysClr val="window" lastClr="FFFFFF"/>
              </a:solidFill>
              <a:latin typeface="Calibri"/>
              <a:ea typeface="+mn-ea"/>
              <a:cs typeface="+mn-cs"/>
            </a:rPr>
            <a:t>Design</a:t>
          </a:r>
          <a:endParaRPr lang="en-US" sz="2600" b="1" dirty="0">
            <a:solidFill>
              <a:sysClr val="window" lastClr="FFFFFF"/>
            </a:solidFill>
            <a:latin typeface="Calibri"/>
            <a:ea typeface="+mn-ea"/>
            <a:cs typeface="+mn-cs"/>
          </a:endParaRPr>
        </a:p>
      </dgm:t>
    </dgm:pt>
    <dgm:pt modelId="{91400E25-CB1D-43EE-BE63-4739DE4C5EA6}" type="parTrans" cxnId="{0689ABD5-7ADC-4EC6-8B3E-6F9E55F2C7EE}">
      <dgm:prSet/>
      <dgm:spPr/>
      <dgm:t>
        <a:bodyPr/>
        <a:lstStyle/>
        <a:p>
          <a:endParaRPr lang="en-US"/>
        </a:p>
      </dgm:t>
    </dgm:pt>
    <dgm:pt modelId="{C90CADEF-C98E-4F79-873B-A2A2F7435498}" type="sibTrans" cxnId="{0689ABD5-7ADC-4EC6-8B3E-6F9E55F2C7EE}">
      <dgm:prSet/>
      <dgm:spPr/>
      <dgm:t>
        <a:bodyPr/>
        <a:lstStyle/>
        <a:p>
          <a:endParaRPr lang="en-US"/>
        </a:p>
      </dgm:t>
    </dgm:pt>
    <dgm:pt modelId="{50F275AB-EE6E-4286-B5B2-602CBDA7F12F}">
      <dgm:prSet phldrT="[Text]" custT="1"/>
      <dgm:spPr>
        <a:xfrm>
          <a:off x="347800" y="1733550"/>
          <a:ext cx="3268800" cy="495300"/>
        </a:xfrm>
        <a:prstGeom prst="rect">
          <a:avLst/>
        </a:prstGeom>
        <a:solidFill>
          <a:srgbClr val="00B0F0">
            <a:lumMod val="75000"/>
          </a:srgbClr>
        </a:solidFill>
        <a:ln w="25400" cap="flat" cmpd="sng" algn="ctr">
          <a:solidFill>
            <a:sysClr val="window" lastClr="FFFFFF">
              <a:hueOff val="0"/>
              <a:satOff val="0"/>
              <a:lumOff val="0"/>
              <a:alphaOff val="0"/>
            </a:sysClr>
          </a:solidFill>
          <a:prstDash val="solid"/>
        </a:ln>
        <a:effectLst/>
      </dgm:spPr>
      <dgm:t>
        <a:bodyPr/>
        <a:lstStyle/>
        <a:p>
          <a:r>
            <a:rPr lang="en-IN" sz="2600" b="1" dirty="0" smtClean="0">
              <a:solidFill>
                <a:sysClr val="window" lastClr="FFFFFF"/>
              </a:solidFill>
              <a:latin typeface="Calibri"/>
              <a:ea typeface="+mn-ea"/>
              <a:cs typeface="+mn-cs"/>
            </a:rPr>
            <a:t>Requirements</a:t>
          </a:r>
          <a:endParaRPr lang="en-US" sz="2600" b="1" dirty="0">
            <a:solidFill>
              <a:sysClr val="window" lastClr="FFFFFF"/>
            </a:solidFill>
            <a:latin typeface="Calibri"/>
            <a:ea typeface="+mn-ea"/>
            <a:cs typeface="+mn-cs"/>
          </a:endParaRPr>
        </a:p>
      </dgm:t>
    </dgm:pt>
    <dgm:pt modelId="{98FD6D4E-A050-46E6-83CA-B8DECD790D45}" type="parTrans" cxnId="{F472D349-378A-4996-8EF7-D3EEE938BFB1}">
      <dgm:prSet/>
      <dgm:spPr/>
      <dgm:t>
        <a:bodyPr/>
        <a:lstStyle/>
        <a:p>
          <a:endParaRPr lang="en-US"/>
        </a:p>
      </dgm:t>
    </dgm:pt>
    <dgm:pt modelId="{0B272B3D-A619-4C90-98CF-26825E528373}" type="sibTrans" cxnId="{F472D349-378A-4996-8EF7-D3EEE938BFB1}">
      <dgm:prSet/>
      <dgm:spPr/>
      <dgm:t>
        <a:bodyPr/>
        <a:lstStyle/>
        <a:p>
          <a:endParaRPr lang="en-US"/>
        </a:p>
      </dgm:t>
    </dgm:pt>
    <dgm:pt modelId="{3098163C-6B7D-4F53-968E-F40F0517842E}" type="pres">
      <dgm:prSet presAssocID="{1E5D8790-D039-4D68-AF91-808D43E44F23}" presName="Name0" presStyleCnt="0">
        <dgm:presLayoutVars>
          <dgm:chMax val="7"/>
          <dgm:chPref val="7"/>
          <dgm:dir/>
        </dgm:presLayoutVars>
      </dgm:prSet>
      <dgm:spPr/>
      <dgm:t>
        <a:bodyPr/>
        <a:lstStyle/>
        <a:p>
          <a:endParaRPr lang="en-US"/>
        </a:p>
      </dgm:t>
    </dgm:pt>
    <dgm:pt modelId="{6F8C5CC5-96CD-4C31-BE93-652C9A0533C3}" type="pres">
      <dgm:prSet presAssocID="{1E5D8790-D039-4D68-AF91-808D43E44F23}" presName="Name1" presStyleCnt="0"/>
      <dgm:spPr/>
    </dgm:pt>
    <dgm:pt modelId="{D9F9F0B6-C8F0-44E3-864B-D883886E4214}" type="pres">
      <dgm:prSet presAssocID="{1E5D8790-D039-4D68-AF91-808D43E44F23}" presName="cycle" presStyleCnt="0"/>
      <dgm:spPr/>
    </dgm:pt>
    <dgm:pt modelId="{18BB1E17-95AF-4841-9C92-9F98BA1A8932}" type="pres">
      <dgm:prSet presAssocID="{1E5D8790-D039-4D68-AF91-808D43E44F23}" presName="srcNode" presStyleLbl="node1" presStyleIdx="0" presStyleCnt="3"/>
      <dgm:spPr/>
    </dgm:pt>
    <dgm:pt modelId="{3E9B0508-F5D6-4A63-9AA0-376419CEDCAC}" type="pres">
      <dgm:prSet presAssocID="{1E5D8790-D039-4D68-AF91-808D43E44F23}" presName="conn" presStyleLbl="parChTrans1D2" presStyleIdx="0" presStyleCnt="1"/>
      <dgm:spPr/>
      <dgm:t>
        <a:bodyPr/>
        <a:lstStyle/>
        <a:p>
          <a:endParaRPr lang="en-US"/>
        </a:p>
      </dgm:t>
    </dgm:pt>
    <dgm:pt modelId="{5E612C96-4E9C-42F2-9D7B-068EE55A74E0}" type="pres">
      <dgm:prSet presAssocID="{1E5D8790-D039-4D68-AF91-808D43E44F23}" presName="extraNode" presStyleLbl="node1" presStyleIdx="0" presStyleCnt="3"/>
      <dgm:spPr/>
    </dgm:pt>
    <dgm:pt modelId="{B424377D-BFAB-4708-9B31-214A0A19DFCE}" type="pres">
      <dgm:prSet presAssocID="{1E5D8790-D039-4D68-AF91-808D43E44F23}" presName="dstNode" presStyleLbl="node1" presStyleIdx="0" presStyleCnt="3"/>
      <dgm:spPr/>
    </dgm:pt>
    <dgm:pt modelId="{53D98F1B-BABE-495E-ADFD-CD915601D1EA}" type="pres">
      <dgm:prSet presAssocID="{F5283E6A-F69E-4F08-93FB-3176A274AAB2}" presName="text_1" presStyleLbl="node1" presStyleIdx="0" presStyleCnt="3">
        <dgm:presLayoutVars>
          <dgm:bulletEnabled val="1"/>
        </dgm:presLayoutVars>
      </dgm:prSet>
      <dgm:spPr/>
      <dgm:t>
        <a:bodyPr/>
        <a:lstStyle/>
        <a:p>
          <a:endParaRPr lang="en-US"/>
        </a:p>
      </dgm:t>
    </dgm:pt>
    <dgm:pt modelId="{F8D9D8F4-0A78-4FFC-8B39-B86BA34A5FBB}" type="pres">
      <dgm:prSet presAssocID="{F5283E6A-F69E-4F08-93FB-3176A274AAB2}" presName="accent_1" presStyleCnt="0"/>
      <dgm:spPr/>
    </dgm:pt>
    <dgm:pt modelId="{B6BAD8CB-E6E3-42B9-87B2-80BF002489F4}" type="pres">
      <dgm:prSet presAssocID="{F5283E6A-F69E-4F08-93FB-3176A274AAB2}" presName="accentRepeatNode" presStyleLbl="solidFgAcc1" presStyleIdx="0" presStyleCnt="3"/>
      <dgm:spPr>
        <a:xfrm>
          <a:off x="38237" y="185737"/>
          <a:ext cx="619125" cy="619125"/>
        </a:xfrm>
        <a:prstGeom prst="ellipse">
          <a:avLst/>
        </a:prstGeom>
        <a:solidFill>
          <a:sysClr val="window" lastClr="FFFFFF">
            <a:hueOff val="0"/>
            <a:satOff val="0"/>
            <a:lumOff val="0"/>
            <a:alphaOff val="0"/>
          </a:sysClr>
        </a:solidFill>
        <a:ln w="25400" cap="flat" cmpd="sng" algn="ctr">
          <a:solidFill>
            <a:srgbClr val="00B0F0">
              <a:lumMod val="75000"/>
            </a:srgbClr>
          </a:solidFill>
          <a:prstDash val="solid"/>
        </a:ln>
        <a:effectLst/>
      </dgm:spPr>
      <dgm:t>
        <a:bodyPr/>
        <a:lstStyle/>
        <a:p>
          <a:endParaRPr lang="en-IN"/>
        </a:p>
      </dgm:t>
    </dgm:pt>
    <dgm:pt modelId="{6CC1D15E-6652-488D-A3A0-901A0348659A}" type="pres">
      <dgm:prSet presAssocID="{02B53C68-8860-4648-A1ED-95BCA6A86D35}" presName="text_2" presStyleLbl="node1" presStyleIdx="1" presStyleCnt="3">
        <dgm:presLayoutVars>
          <dgm:bulletEnabled val="1"/>
        </dgm:presLayoutVars>
      </dgm:prSet>
      <dgm:spPr/>
      <dgm:t>
        <a:bodyPr/>
        <a:lstStyle/>
        <a:p>
          <a:endParaRPr lang="en-US"/>
        </a:p>
      </dgm:t>
    </dgm:pt>
    <dgm:pt modelId="{28956069-8929-41C2-ACA0-B4546E63A2B4}" type="pres">
      <dgm:prSet presAssocID="{02B53C68-8860-4648-A1ED-95BCA6A86D35}" presName="accent_2" presStyleCnt="0"/>
      <dgm:spPr/>
    </dgm:pt>
    <dgm:pt modelId="{FA469D3A-CBFC-4CB0-A6F4-765575750879}" type="pres">
      <dgm:prSet presAssocID="{02B53C68-8860-4648-A1ED-95BCA6A86D35}" presName="accentRepeatNode" presStyleLbl="solidFgAcc1" presStyleIdx="1" presStyleCnt="3"/>
      <dgm:spPr>
        <a:xfrm>
          <a:off x="218279" y="928687"/>
          <a:ext cx="619125" cy="619125"/>
        </a:xfrm>
        <a:prstGeom prst="ellipse">
          <a:avLst/>
        </a:prstGeom>
        <a:solidFill>
          <a:sysClr val="window" lastClr="FFFFFF">
            <a:hueOff val="0"/>
            <a:satOff val="0"/>
            <a:lumOff val="0"/>
            <a:alphaOff val="0"/>
          </a:sysClr>
        </a:solidFill>
        <a:ln w="25400" cap="flat" cmpd="sng" algn="ctr">
          <a:solidFill>
            <a:srgbClr val="00B0F0">
              <a:lumMod val="75000"/>
            </a:srgbClr>
          </a:solidFill>
          <a:prstDash val="solid"/>
        </a:ln>
        <a:effectLst/>
      </dgm:spPr>
      <dgm:t>
        <a:bodyPr/>
        <a:lstStyle/>
        <a:p>
          <a:endParaRPr lang="en-IN"/>
        </a:p>
      </dgm:t>
    </dgm:pt>
    <dgm:pt modelId="{6D9C26AF-B7B1-4432-9DB9-9D15C6955D52}" type="pres">
      <dgm:prSet presAssocID="{50F275AB-EE6E-4286-B5B2-602CBDA7F12F}" presName="text_3" presStyleLbl="node1" presStyleIdx="2" presStyleCnt="3">
        <dgm:presLayoutVars>
          <dgm:bulletEnabled val="1"/>
        </dgm:presLayoutVars>
      </dgm:prSet>
      <dgm:spPr/>
      <dgm:t>
        <a:bodyPr/>
        <a:lstStyle/>
        <a:p>
          <a:endParaRPr lang="en-US"/>
        </a:p>
      </dgm:t>
    </dgm:pt>
    <dgm:pt modelId="{2DF4BC35-DA73-4594-94A2-927BA40E7E3D}" type="pres">
      <dgm:prSet presAssocID="{50F275AB-EE6E-4286-B5B2-602CBDA7F12F}" presName="accent_3" presStyleCnt="0"/>
      <dgm:spPr/>
    </dgm:pt>
    <dgm:pt modelId="{6EA8BD82-45DA-4535-A0E3-7E90061BFAC8}" type="pres">
      <dgm:prSet presAssocID="{50F275AB-EE6E-4286-B5B2-602CBDA7F12F}" presName="accentRepeatNode" presStyleLbl="solidFgAcc1" presStyleIdx="2" presStyleCnt="3"/>
      <dgm:spPr>
        <a:xfrm>
          <a:off x="38237" y="1671637"/>
          <a:ext cx="619125" cy="619125"/>
        </a:xfrm>
        <a:prstGeom prst="ellipse">
          <a:avLst/>
        </a:prstGeom>
        <a:solidFill>
          <a:sysClr val="window" lastClr="FFFFFF">
            <a:hueOff val="0"/>
            <a:satOff val="0"/>
            <a:lumOff val="0"/>
            <a:alphaOff val="0"/>
          </a:sysClr>
        </a:solidFill>
        <a:ln w="25400" cap="flat" cmpd="sng" algn="ctr">
          <a:solidFill>
            <a:srgbClr val="00B0F0">
              <a:lumMod val="75000"/>
            </a:srgbClr>
          </a:solidFill>
          <a:prstDash val="solid"/>
        </a:ln>
        <a:effectLst/>
      </dgm:spPr>
      <dgm:t>
        <a:bodyPr/>
        <a:lstStyle/>
        <a:p>
          <a:endParaRPr lang="en-IN"/>
        </a:p>
      </dgm:t>
    </dgm:pt>
  </dgm:ptLst>
  <dgm:cxnLst>
    <dgm:cxn modelId="{F472D349-378A-4996-8EF7-D3EEE938BFB1}" srcId="{1E5D8790-D039-4D68-AF91-808D43E44F23}" destId="{50F275AB-EE6E-4286-B5B2-602CBDA7F12F}" srcOrd="2" destOrd="0" parTransId="{98FD6D4E-A050-46E6-83CA-B8DECD790D45}" sibTransId="{0B272B3D-A619-4C90-98CF-26825E528373}"/>
    <dgm:cxn modelId="{27A07122-BCE9-40D8-9D31-78EDBF91B2BD}" type="presOf" srcId="{50F275AB-EE6E-4286-B5B2-602CBDA7F12F}" destId="{6D9C26AF-B7B1-4432-9DB9-9D15C6955D52}" srcOrd="0" destOrd="0" presId="urn:microsoft.com/office/officeart/2008/layout/VerticalCurvedList"/>
    <dgm:cxn modelId="{D7948B28-342C-45D1-902F-D6104804B386}" type="presOf" srcId="{85533AE3-2B5C-4804-A94C-C37576290D31}" destId="{3E9B0508-F5D6-4A63-9AA0-376419CEDCAC}" srcOrd="0" destOrd="0" presId="urn:microsoft.com/office/officeart/2008/layout/VerticalCurvedList"/>
    <dgm:cxn modelId="{2905FB38-E879-46DB-A329-58C4A3C119FC}" type="presOf" srcId="{1E5D8790-D039-4D68-AF91-808D43E44F23}" destId="{3098163C-6B7D-4F53-968E-F40F0517842E}" srcOrd="0" destOrd="0" presId="urn:microsoft.com/office/officeart/2008/layout/VerticalCurvedList"/>
    <dgm:cxn modelId="{0689ABD5-7ADC-4EC6-8B3E-6F9E55F2C7EE}" srcId="{1E5D8790-D039-4D68-AF91-808D43E44F23}" destId="{02B53C68-8860-4648-A1ED-95BCA6A86D35}" srcOrd="1" destOrd="0" parTransId="{91400E25-CB1D-43EE-BE63-4739DE4C5EA6}" sibTransId="{C90CADEF-C98E-4F79-873B-A2A2F7435498}"/>
    <dgm:cxn modelId="{6DEDBAC7-165D-45D8-BD17-40B3C0F0CB65}" type="presOf" srcId="{02B53C68-8860-4648-A1ED-95BCA6A86D35}" destId="{6CC1D15E-6652-488D-A3A0-901A0348659A}" srcOrd="0" destOrd="0" presId="urn:microsoft.com/office/officeart/2008/layout/VerticalCurvedList"/>
    <dgm:cxn modelId="{9E0C1836-FE7E-480A-A014-961E126AE842}" srcId="{1E5D8790-D039-4D68-AF91-808D43E44F23}" destId="{F5283E6A-F69E-4F08-93FB-3176A274AAB2}" srcOrd="0" destOrd="0" parTransId="{01ED1016-4E91-4E2A-B30B-05781FABD3D3}" sibTransId="{85533AE3-2B5C-4804-A94C-C37576290D31}"/>
    <dgm:cxn modelId="{0B7D217B-0EBB-4A85-8698-6B2936FE5895}" type="presOf" srcId="{F5283E6A-F69E-4F08-93FB-3176A274AAB2}" destId="{53D98F1B-BABE-495E-ADFD-CD915601D1EA}" srcOrd="0" destOrd="0" presId="urn:microsoft.com/office/officeart/2008/layout/VerticalCurvedList"/>
    <dgm:cxn modelId="{74DD3B2D-A60D-485F-9E3D-54006345C122}" type="presParOf" srcId="{3098163C-6B7D-4F53-968E-F40F0517842E}" destId="{6F8C5CC5-96CD-4C31-BE93-652C9A0533C3}" srcOrd="0" destOrd="0" presId="urn:microsoft.com/office/officeart/2008/layout/VerticalCurvedList"/>
    <dgm:cxn modelId="{5B46C697-3B8E-426F-8915-DBB8B67CDBAF}" type="presParOf" srcId="{6F8C5CC5-96CD-4C31-BE93-652C9A0533C3}" destId="{D9F9F0B6-C8F0-44E3-864B-D883886E4214}" srcOrd="0" destOrd="0" presId="urn:microsoft.com/office/officeart/2008/layout/VerticalCurvedList"/>
    <dgm:cxn modelId="{5A525528-9F99-4B23-8DC3-9E13CF11F972}" type="presParOf" srcId="{D9F9F0B6-C8F0-44E3-864B-D883886E4214}" destId="{18BB1E17-95AF-4841-9C92-9F98BA1A8932}" srcOrd="0" destOrd="0" presId="urn:microsoft.com/office/officeart/2008/layout/VerticalCurvedList"/>
    <dgm:cxn modelId="{AA260A6D-C54B-4FC7-8B64-0E1C4C6B700E}" type="presParOf" srcId="{D9F9F0B6-C8F0-44E3-864B-D883886E4214}" destId="{3E9B0508-F5D6-4A63-9AA0-376419CEDCAC}" srcOrd="1" destOrd="0" presId="urn:microsoft.com/office/officeart/2008/layout/VerticalCurvedList"/>
    <dgm:cxn modelId="{20F61DE8-11AA-4FF8-90FE-5CDADA6B68D9}" type="presParOf" srcId="{D9F9F0B6-C8F0-44E3-864B-D883886E4214}" destId="{5E612C96-4E9C-42F2-9D7B-068EE55A74E0}" srcOrd="2" destOrd="0" presId="urn:microsoft.com/office/officeart/2008/layout/VerticalCurvedList"/>
    <dgm:cxn modelId="{B0A925BA-A6B3-42B0-B190-16C739C63F34}" type="presParOf" srcId="{D9F9F0B6-C8F0-44E3-864B-D883886E4214}" destId="{B424377D-BFAB-4708-9B31-214A0A19DFCE}" srcOrd="3" destOrd="0" presId="urn:microsoft.com/office/officeart/2008/layout/VerticalCurvedList"/>
    <dgm:cxn modelId="{E108FAC7-D785-4FF3-AFC8-E8CF49F5DE6D}" type="presParOf" srcId="{6F8C5CC5-96CD-4C31-BE93-652C9A0533C3}" destId="{53D98F1B-BABE-495E-ADFD-CD915601D1EA}" srcOrd="1" destOrd="0" presId="urn:microsoft.com/office/officeart/2008/layout/VerticalCurvedList"/>
    <dgm:cxn modelId="{D4DD75D7-FD02-4F82-86B2-506F1EDF35DF}" type="presParOf" srcId="{6F8C5CC5-96CD-4C31-BE93-652C9A0533C3}" destId="{F8D9D8F4-0A78-4FFC-8B39-B86BA34A5FBB}" srcOrd="2" destOrd="0" presId="urn:microsoft.com/office/officeart/2008/layout/VerticalCurvedList"/>
    <dgm:cxn modelId="{FB18DD52-E492-4C05-A1D8-9D9227F10F55}" type="presParOf" srcId="{F8D9D8F4-0A78-4FFC-8B39-B86BA34A5FBB}" destId="{B6BAD8CB-E6E3-42B9-87B2-80BF002489F4}" srcOrd="0" destOrd="0" presId="urn:microsoft.com/office/officeart/2008/layout/VerticalCurvedList"/>
    <dgm:cxn modelId="{B2E75852-6A87-4F06-BB67-DFA831BA5F5D}" type="presParOf" srcId="{6F8C5CC5-96CD-4C31-BE93-652C9A0533C3}" destId="{6CC1D15E-6652-488D-A3A0-901A0348659A}" srcOrd="3" destOrd="0" presId="urn:microsoft.com/office/officeart/2008/layout/VerticalCurvedList"/>
    <dgm:cxn modelId="{508D716A-16A0-492A-8D3A-CBC2A925A054}" type="presParOf" srcId="{6F8C5CC5-96CD-4C31-BE93-652C9A0533C3}" destId="{28956069-8929-41C2-ACA0-B4546E63A2B4}" srcOrd="4" destOrd="0" presId="urn:microsoft.com/office/officeart/2008/layout/VerticalCurvedList"/>
    <dgm:cxn modelId="{619AB348-D11B-4E59-B578-FF556D7CBEF7}" type="presParOf" srcId="{28956069-8929-41C2-ACA0-B4546E63A2B4}" destId="{FA469D3A-CBFC-4CB0-A6F4-765575750879}" srcOrd="0" destOrd="0" presId="urn:microsoft.com/office/officeart/2008/layout/VerticalCurvedList"/>
    <dgm:cxn modelId="{594881ED-F986-428D-B486-BCD7FFB0D8A3}" type="presParOf" srcId="{6F8C5CC5-96CD-4C31-BE93-652C9A0533C3}" destId="{6D9C26AF-B7B1-4432-9DB9-9D15C6955D52}" srcOrd="5" destOrd="0" presId="urn:microsoft.com/office/officeart/2008/layout/VerticalCurvedList"/>
    <dgm:cxn modelId="{7A7AB4DB-F367-42FD-B9E3-D30F0C896391}" type="presParOf" srcId="{6F8C5CC5-96CD-4C31-BE93-652C9A0533C3}" destId="{2DF4BC35-DA73-4594-94A2-927BA40E7E3D}" srcOrd="6" destOrd="0" presId="urn:microsoft.com/office/officeart/2008/layout/VerticalCurvedList"/>
    <dgm:cxn modelId="{F8490512-6284-459F-994A-B84AA98D9B2C}" type="presParOf" srcId="{2DF4BC35-DA73-4594-94A2-927BA40E7E3D}" destId="{6EA8BD82-45DA-4535-A0E3-7E90061BFAC8}" srcOrd="0" destOrd="0" presId="urn:microsoft.com/office/officeart/2008/layout/VerticalCurvedLis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A750E46-2D09-4921-8EBA-F012F8A93CA7}"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en-US"/>
        </a:p>
      </dgm:t>
    </dgm:pt>
    <dgm:pt modelId="{A3F7785A-CE44-4D67-B0D5-2130D503BD9F}" type="pres">
      <dgm:prSet presAssocID="{EA750E46-2D09-4921-8EBA-F012F8A93CA7}" presName="Name0" presStyleCnt="0">
        <dgm:presLayoutVars>
          <dgm:chMax val="7"/>
          <dgm:chPref val="7"/>
          <dgm:dir/>
        </dgm:presLayoutVars>
      </dgm:prSet>
      <dgm:spPr/>
      <dgm:t>
        <a:bodyPr/>
        <a:lstStyle/>
        <a:p>
          <a:endParaRPr lang="en-US"/>
        </a:p>
      </dgm:t>
    </dgm:pt>
    <dgm:pt modelId="{12EDE34E-7D89-4CEC-9DCC-62E04B78EF8C}" type="pres">
      <dgm:prSet presAssocID="{EA750E46-2D09-4921-8EBA-F012F8A93CA7}" presName="Name1" presStyleCnt="0"/>
      <dgm:spPr/>
    </dgm:pt>
    <dgm:pt modelId="{EF14C932-D5D2-4CDA-B1A5-920D8E4CD4B4}" type="pres">
      <dgm:prSet presAssocID="{EA750E46-2D09-4921-8EBA-F012F8A93CA7}" presName="cycle" presStyleCnt="0"/>
      <dgm:spPr/>
    </dgm:pt>
    <dgm:pt modelId="{2BBFB3EA-E91D-4D1A-872A-2E3F2FA2B172}" type="pres">
      <dgm:prSet presAssocID="{EA750E46-2D09-4921-8EBA-F012F8A93CA7}" presName="srcNode" presStyleLbl="node1" presStyleIdx="0" presStyleCnt="0"/>
      <dgm:spPr/>
    </dgm:pt>
    <dgm:pt modelId="{E852D875-450C-4160-BF54-25AF519AE8A8}" type="pres">
      <dgm:prSet presAssocID="{EA750E46-2D09-4921-8EBA-F012F8A93CA7}" presName="conn" presStyleLbl="parChTrans1D2" presStyleIdx="0" presStyleCnt="1"/>
      <dgm:spPr/>
    </dgm:pt>
    <dgm:pt modelId="{08E0A586-3C0E-4FD1-B135-418DC1FBBD29}" type="pres">
      <dgm:prSet presAssocID="{EA750E46-2D09-4921-8EBA-F012F8A93CA7}" presName="extraNode" presStyleLbl="node1" presStyleIdx="0" presStyleCnt="0"/>
      <dgm:spPr/>
    </dgm:pt>
    <dgm:pt modelId="{63803F7C-B8C1-41BE-AC55-EE1E87171847}" type="pres">
      <dgm:prSet presAssocID="{EA750E46-2D09-4921-8EBA-F012F8A93CA7}" presName="dstNode" presStyleLbl="node1" presStyleIdx="0" presStyleCnt="0"/>
      <dgm:spPr/>
    </dgm:pt>
  </dgm:ptLst>
  <dgm:cxnLst>
    <dgm:cxn modelId="{09717C9C-D6DE-45CE-AB6F-1B8BB65F67D3}" type="presOf" srcId="{EA750E46-2D09-4921-8EBA-F012F8A93CA7}" destId="{A3F7785A-CE44-4D67-B0D5-2130D503BD9F}" srcOrd="0" destOrd="0" presId="urn:microsoft.com/office/officeart/2008/layout/VerticalCurvedList"/>
    <dgm:cxn modelId="{DE49356B-E9FB-4EAF-B0F9-3757C538A8F1}" type="presParOf" srcId="{A3F7785A-CE44-4D67-B0D5-2130D503BD9F}" destId="{12EDE34E-7D89-4CEC-9DCC-62E04B78EF8C}" srcOrd="0" destOrd="0" presId="urn:microsoft.com/office/officeart/2008/layout/VerticalCurvedList"/>
    <dgm:cxn modelId="{571D6B1B-A9D5-4D60-BAEB-663588E72BC7}" type="presParOf" srcId="{12EDE34E-7D89-4CEC-9DCC-62E04B78EF8C}" destId="{EF14C932-D5D2-4CDA-B1A5-920D8E4CD4B4}" srcOrd="0" destOrd="0" presId="urn:microsoft.com/office/officeart/2008/layout/VerticalCurvedList"/>
    <dgm:cxn modelId="{64415ADE-B448-43DE-9993-594164FBB26B}" type="presParOf" srcId="{EF14C932-D5D2-4CDA-B1A5-920D8E4CD4B4}" destId="{2BBFB3EA-E91D-4D1A-872A-2E3F2FA2B172}" srcOrd="0" destOrd="0" presId="urn:microsoft.com/office/officeart/2008/layout/VerticalCurvedList"/>
    <dgm:cxn modelId="{6A650F3E-70D4-4439-9659-1DC0688A548E}" type="presParOf" srcId="{EF14C932-D5D2-4CDA-B1A5-920D8E4CD4B4}" destId="{E852D875-450C-4160-BF54-25AF519AE8A8}" srcOrd="1" destOrd="0" presId="urn:microsoft.com/office/officeart/2008/layout/VerticalCurvedList"/>
    <dgm:cxn modelId="{4D74C41B-5CC7-4AEC-AF1F-642B87E29D70}" type="presParOf" srcId="{EF14C932-D5D2-4CDA-B1A5-920D8E4CD4B4}" destId="{08E0A586-3C0E-4FD1-B135-418DC1FBBD29}" srcOrd="2" destOrd="0" presId="urn:microsoft.com/office/officeart/2008/layout/VerticalCurvedList"/>
    <dgm:cxn modelId="{EECC5997-D307-41D4-8B52-CE7507E1C772}" type="presParOf" srcId="{EF14C932-D5D2-4CDA-B1A5-920D8E4CD4B4}" destId="{63803F7C-B8C1-41BE-AC55-EE1E87171847}" srcOrd="3" destOrd="0" presId="urn:microsoft.com/office/officeart/2008/layout/VerticalCurvedList"/>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5D21353-77BC-4F18-8A0E-A748C38E76D0}"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en-US"/>
        </a:p>
      </dgm:t>
    </dgm:pt>
    <dgm:pt modelId="{E6D3E038-DFE7-4087-A555-066BEF1291E7}">
      <dgm:prSet phldrT="[Text]" custT="1"/>
      <dgm:spPr>
        <a:xfrm>
          <a:off x="371646" y="227332"/>
          <a:ext cx="3209753" cy="487086"/>
        </a:xfrm>
        <a:prstGeom prst="rect">
          <a:avLst/>
        </a:prstGeom>
        <a:solidFill>
          <a:srgbClr val="00B0F0">
            <a:lumMod val="75000"/>
          </a:srgbClr>
        </a:solidFill>
        <a:ln w="25400" cap="flat" cmpd="sng" algn="ctr">
          <a:solidFill>
            <a:sysClr val="window" lastClr="FFFFFF">
              <a:hueOff val="0"/>
              <a:satOff val="0"/>
              <a:lumOff val="0"/>
              <a:alphaOff val="0"/>
            </a:sysClr>
          </a:solidFill>
          <a:prstDash val="solid"/>
        </a:ln>
        <a:effectLst/>
      </dgm:spPr>
      <dgm:t>
        <a:bodyPr/>
        <a:lstStyle/>
        <a:p>
          <a:r>
            <a:rPr lang="en-IN" sz="2600" b="1" dirty="0" smtClean="0">
              <a:solidFill>
                <a:sysClr val="window" lastClr="FFFFFF"/>
              </a:solidFill>
              <a:latin typeface="Calibri"/>
              <a:ea typeface="+mn-ea"/>
              <a:cs typeface="+mn-cs"/>
            </a:rPr>
            <a:t>Implementation</a:t>
          </a:r>
          <a:endParaRPr lang="en-US" sz="2600" b="1" dirty="0">
            <a:solidFill>
              <a:sysClr val="window" lastClr="FFFFFF"/>
            </a:solidFill>
            <a:latin typeface="Calibri"/>
            <a:ea typeface="+mn-ea"/>
            <a:cs typeface="+mn-cs"/>
          </a:endParaRPr>
        </a:p>
      </dgm:t>
    </dgm:pt>
    <dgm:pt modelId="{749EFDD3-D19D-49F8-BB7B-684462A4C4E7}" type="parTrans" cxnId="{DAE0A8EB-F97A-4F2C-B44E-B8B668D449AA}">
      <dgm:prSet/>
      <dgm:spPr/>
      <dgm:t>
        <a:bodyPr/>
        <a:lstStyle/>
        <a:p>
          <a:endParaRPr lang="en-US"/>
        </a:p>
      </dgm:t>
    </dgm:pt>
    <dgm:pt modelId="{70709B86-67F4-43DA-AF96-F80D23AF98BC}" type="sibTrans" cxnId="{DAE0A8EB-F97A-4F2C-B44E-B8B668D449AA}">
      <dgm:prSet/>
      <dgm:spPr>
        <a:xfrm>
          <a:off x="-2751802" y="-424294"/>
          <a:ext cx="3284019" cy="3284019"/>
        </a:xfrm>
        <a:prstGeom prst="blockArc">
          <a:avLst>
            <a:gd name="adj1" fmla="val 18900000"/>
            <a:gd name="adj2" fmla="val 2700000"/>
            <a:gd name="adj3" fmla="val 658"/>
          </a:avLst>
        </a:prstGeom>
        <a:noFill/>
        <a:ln w="25400" cap="flat" cmpd="sng" algn="ctr">
          <a:solidFill>
            <a:srgbClr val="00B0F0">
              <a:lumMod val="75000"/>
            </a:srgbClr>
          </a:solidFill>
          <a:prstDash val="solid"/>
        </a:ln>
        <a:effectLst/>
      </dgm:spPr>
      <dgm:t>
        <a:bodyPr/>
        <a:lstStyle/>
        <a:p>
          <a:endParaRPr lang="en-US"/>
        </a:p>
      </dgm:t>
    </dgm:pt>
    <dgm:pt modelId="{8EC91AC8-0BC2-4FC9-BF37-A87E6D7EF1E4}">
      <dgm:prSet phldrT="[Text]" custT="1"/>
      <dgm:spPr>
        <a:xfrm>
          <a:off x="519237" y="974172"/>
          <a:ext cx="3032697" cy="487086"/>
        </a:xfrm>
        <a:prstGeom prst="rect">
          <a:avLst/>
        </a:prstGeom>
        <a:solidFill>
          <a:srgbClr val="00B0F0">
            <a:lumMod val="75000"/>
          </a:srgbClr>
        </a:solidFill>
        <a:ln w="25400" cap="flat" cmpd="sng" algn="ctr">
          <a:solidFill>
            <a:sysClr val="window" lastClr="FFFFFF">
              <a:hueOff val="0"/>
              <a:satOff val="0"/>
              <a:lumOff val="0"/>
              <a:alphaOff val="0"/>
            </a:sysClr>
          </a:solidFill>
          <a:prstDash val="solid"/>
        </a:ln>
        <a:effectLst/>
      </dgm:spPr>
      <dgm:t>
        <a:bodyPr/>
        <a:lstStyle/>
        <a:p>
          <a:r>
            <a:rPr lang="en-IN" sz="2600" b="1" dirty="0" smtClean="0">
              <a:solidFill>
                <a:sysClr val="window" lastClr="FFFFFF"/>
              </a:solidFill>
              <a:latin typeface="Calibri"/>
              <a:ea typeface="+mn-ea"/>
              <a:cs typeface="+mn-cs"/>
            </a:rPr>
            <a:t>Testing</a:t>
          </a:r>
          <a:endParaRPr lang="en-US" sz="2600" b="1" dirty="0">
            <a:solidFill>
              <a:sysClr val="window" lastClr="FFFFFF"/>
            </a:solidFill>
            <a:latin typeface="Calibri"/>
            <a:ea typeface="+mn-ea"/>
            <a:cs typeface="+mn-cs"/>
          </a:endParaRPr>
        </a:p>
      </dgm:t>
    </dgm:pt>
    <dgm:pt modelId="{FFE95082-79B0-408D-B434-334A03F0F2BF}" type="parTrans" cxnId="{A79259FD-5519-426B-A2F9-195F02772D0C}">
      <dgm:prSet/>
      <dgm:spPr/>
      <dgm:t>
        <a:bodyPr/>
        <a:lstStyle/>
        <a:p>
          <a:endParaRPr lang="en-US"/>
        </a:p>
      </dgm:t>
    </dgm:pt>
    <dgm:pt modelId="{EA23709E-2D78-48A7-B17B-F8E3D821D543}" type="sibTrans" cxnId="{A79259FD-5519-426B-A2F9-195F02772D0C}">
      <dgm:prSet/>
      <dgm:spPr/>
      <dgm:t>
        <a:bodyPr/>
        <a:lstStyle/>
        <a:p>
          <a:endParaRPr lang="en-US"/>
        </a:p>
      </dgm:t>
    </dgm:pt>
    <dgm:pt modelId="{585394C9-25FC-4C06-BAAC-FF1B5EE4B217}">
      <dgm:prSet phldrT="[Text]" custT="1"/>
      <dgm:spPr>
        <a:xfrm>
          <a:off x="342181" y="1704801"/>
          <a:ext cx="3209753" cy="487086"/>
        </a:xfrm>
        <a:prstGeom prst="rect">
          <a:avLst/>
        </a:prstGeom>
        <a:solidFill>
          <a:srgbClr val="00B0F0">
            <a:lumMod val="75000"/>
          </a:srgbClr>
        </a:solidFill>
        <a:ln w="25400" cap="flat" cmpd="sng" algn="ctr">
          <a:solidFill>
            <a:sysClr val="window" lastClr="FFFFFF">
              <a:hueOff val="0"/>
              <a:satOff val="0"/>
              <a:lumOff val="0"/>
              <a:alphaOff val="0"/>
            </a:sysClr>
          </a:solidFill>
          <a:prstDash val="solid"/>
        </a:ln>
        <a:effectLst/>
      </dgm:spPr>
      <dgm:t>
        <a:bodyPr/>
        <a:lstStyle/>
        <a:p>
          <a:r>
            <a:rPr lang="en-IN" sz="2600" b="1" dirty="0" smtClean="0">
              <a:solidFill>
                <a:sysClr val="window" lastClr="FFFFFF"/>
              </a:solidFill>
              <a:latin typeface="Calibri"/>
              <a:ea typeface="+mn-ea"/>
              <a:cs typeface="+mn-cs"/>
            </a:rPr>
            <a:t>Applications</a:t>
          </a:r>
          <a:endParaRPr lang="en-US" sz="2600" b="1" dirty="0">
            <a:solidFill>
              <a:sysClr val="window" lastClr="FFFFFF"/>
            </a:solidFill>
            <a:latin typeface="Calibri"/>
            <a:ea typeface="+mn-ea"/>
            <a:cs typeface="+mn-cs"/>
          </a:endParaRPr>
        </a:p>
      </dgm:t>
    </dgm:pt>
    <dgm:pt modelId="{7C99E22E-F0F7-4B71-A6AC-3B0367C087F6}" type="parTrans" cxnId="{28EA9539-E3BE-447A-BC2A-058FBEDEF949}">
      <dgm:prSet/>
      <dgm:spPr/>
      <dgm:t>
        <a:bodyPr/>
        <a:lstStyle/>
        <a:p>
          <a:endParaRPr lang="en-US"/>
        </a:p>
      </dgm:t>
    </dgm:pt>
    <dgm:pt modelId="{12219E83-8C53-44B7-A77F-9BEEC8685692}" type="sibTrans" cxnId="{28EA9539-E3BE-447A-BC2A-058FBEDEF949}">
      <dgm:prSet/>
      <dgm:spPr/>
      <dgm:t>
        <a:bodyPr/>
        <a:lstStyle/>
        <a:p>
          <a:endParaRPr lang="en-US"/>
        </a:p>
      </dgm:t>
    </dgm:pt>
    <dgm:pt modelId="{9D630362-C55F-4066-8EF8-600E6581A783}" type="pres">
      <dgm:prSet presAssocID="{95D21353-77BC-4F18-8A0E-A748C38E76D0}" presName="Name0" presStyleCnt="0">
        <dgm:presLayoutVars>
          <dgm:chMax val="7"/>
          <dgm:chPref val="7"/>
          <dgm:dir/>
        </dgm:presLayoutVars>
      </dgm:prSet>
      <dgm:spPr/>
      <dgm:t>
        <a:bodyPr/>
        <a:lstStyle/>
        <a:p>
          <a:endParaRPr lang="en-US"/>
        </a:p>
      </dgm:t>
    </dgm:pt>
    <dgm:pt modelId="{F520B9CF-B6D2-4190-86C6-A946BAD48B14}" type="pres">
      <dgm:prSet presAssocID="{95D21353-77BC-4F18-8A0E-A748C38E76D0}" presName="Name1" presStyleCnt="0"/>
      <dgm:spPr/>
    </dgm:pt>
    <dgm:pt modelId="{1C2AEDC4-5883-4DC0-A2AB-8E29211F1235}" type="pres">
      <dgm:prSet presAssocID="{95D21353-77BC-4F18-8A0E-A748C38E76D0}" presName="cycle" presStyleCnt="0"/>
      <dgm:spPr/>
    </dgm:pt>
    <dgm:pt modelId="{3F78315B-4339-4AEE-9FF2-5D76CE75AAE7}" type="pres">
      <dgm:prSet presAssocID="{95D21353-77BC-4F18-8A0E-A748C38E76D0}" presName="srcNode" presStyleLbl="node1" presStyleIdx="0" presStyleCnt="3"/>
      <dgm:spPr/>
    </dgm:pt>
    <dgm:pt modelId="{5418E9AE-25DC-4F39-8FA5-636E231B1398}" type="pres">
      <dgm:prSet presAssocID="{95D21353-77BC-4F18-8A0E-A748C38E76D0}" presName="conn" presStyleLbl="parChTrans1D2" presStyleIdx="0" presStyleCnt="1"/>
      <dgm:spPr/>
      <dgm:t>
        <a:bodyPr/>
        <a:lstStyle/>
        <a:p>
          <a:endParaRPr lang="en-US"/>
        </a:p>
      </dgm:t>
    </dgm:pt>
    <dgm:pt modelId="{65A552A6-3E4E-4A33-B77C-304D0B466271}" type="pres">
      <dgm:prSet presAssocID="{95D21353-77BC-4F18-8A0E-A748C38E76D0}" presName="extraNode" presStyleLbl="node1" presStyleIdx="0" presStyleCnt="3"/>
      <dgm:spPr/>
    </dgm:pt>
    <dgm:pt modelId="{49D9E100-94CE-4FFF-94EB-EA50DC73461D}" type="pres">
      <dgm:prSet presAssocID="{95D21353-77BC-4F18-8A0E-A748C38E76D0}" presName="dstNode" presStyleLbl="node1" presStyleIdx="0" presStyleCnt="3"/>
      <dgm:spPr/>
    </dgm:pt>
    <dgm:pt modelId="{F75F90DE-2034-484E-B02B-9E679B95E5B0}" type="pres">
      <dgm:prSet presAssocID="{E6D3E038-DFE7-4087-A555-066BEF1291E7}" presName="text_1" presStyleLbl="node1" presStyleIdx="0" presStyleCnt="3" custLinFactNeighborX="1143" custLinFactNeighborY="-3328">
        <dgm:presLayoutVars>
          <dgm:bulletEnabled val="1"/>
        </dgm:presLayoutVars>
      </dgm:prSet>
      <dgm:spPr/>
      <dgm:t>
        <a:bodyPr/>
        <a:lstStyle/>
        <a:p>
          <a:endParaRPr lang="en-US"/>
        </a:p>
      </dgm:t>
    </dgm:pt>
    <dgm:pt modelId="{E9E28071-B7C8-42F6-8AA9-E54A80194307}" type="pres">
      <dgm:prSet presAssocID="{E6D3E038-DFE7-4087-A555-066BEF1291E7}" presName="accent_1" presStyleCnt="0"/>
      <dgm:spPr/>
    </dgm:pt>
    <dgm:pt modelId="{79437FF7-3118-4991-B946-A06E32D8339B}" type="pres">
      <dgm:prSet presAssocID="{E6D3E038-DFE7-4087-A555-066BEF1291E7}" presName="accentRepeatNode" presStyleLbl="solidFgAcc1" presStyleIdx="0" presStyleCnt="3"/>
      <dgm:spPr>
        <a:xfrm>
          <a:off x="37752" y="182657"/>
          <a:ext cx="608857" cy="608857"/>
        </a:xfrm>
        <a:prstGeom prst="ellipse">
          <a:avLst/>
        </a:prstGeom>
        <a:solidFill>
          <a:sysClr val="window" lastClr="FFFFFF">
            <a:hueOff val="0"/>
            <a:satOff val="0"/>
            <a:lumOff val="0"/>
            <a:alphaOff val="0"/>
          </a:sysClr>
        </a:solidFill>
        <a:ln w="25400" cap="flat" cmpd="sng" algn="ctr">
          <a:solidFill>
            <a:srgbClr val="00B0F0">
              <a:lumMod val="75000"/>
            </a:srgbClr>
          </a:solidFill>
          <a:prstDash val="solid"/>
        </a:ln>
        <a:effectLst/>
      </dgm:spPr>
      <dgm:t>
        <a:bodyPr/>
        <a:lstStyle/>
        <a:p>
          <a:endParaRPr lang="en-IN"/>
        </a:p>
      </dgm:t>
    </dgm:pt>
    <dgm:pt modelId="{84BA50AA-6B2F-430B-AE8E-35A81FCFCB8F}" type="pres">
      <dgm:prSet presAssocID="{8EC91AC8-0BC2-4FC9-BF37-A87E6D7EF1E4}" presName="text_2" presStyleLbl="node1" presStyleIdx="1" presStyleCnt="3">
        <dgm:presLayoutVars>
          <dgm:bulletEnabled val="1"/>
        </dgm:presLayoutVars>
      </dgm:prSet>
      <dgm:spPr/>
      <dgm:t>
        <a:bodyPr/>
        <a:lstStyle/>
        <a:p>
          <a:endParaRPr lang="en-US"/>
        </a:p>
      </dgm:t>
    </dgm:pt>
    <dgm:pt modelId="{6F6529EF-DAC5-48E9-98F1-30FC076EBCD0}" type="pres">
      <dgm:prSet presAssocID="{8EC91AC8-0BC2-4FC9-BF37-A87E6D7EF1E4}" presName="accent_2" presStyleCnt="0"/>
      <dgm:spPr/>
    </dgm:pt>
    <dgm:pt modelId="{A521CBD5-9E7E-46A5-A420-FE7221D6C4DD}" type="pres">
      <dgm:prSet presAssocID="{8EC91AC8-0BC2-4FC9-BF37-A87E6D7EF1E4}" presName="accentRepeatNode" presStyleLbl="solidFgAcc1" presStyleIdx="1" presStyleCnt="3"/>
      <dgm:spPr>
        <a:xfrm>
          <a:off x="214808" y="913286"/>
          <a:ext cx="608857" cy="608857"/>
        </a:xfrm>
        <a:prstGeom prst="ellipse">
          <a:avLst/>
        </a:prstGeom>
        <a:solidFill>
          <a:sysClr val="window" lastClr="FFFFFF">
            <a:hueOff val="0"/>
            <a:satOff val="0"/>
            <a:lumOff val="0"/>
            <a:alphaOff val="0"/>
          </a:sysClr>
        </a:solidFill>
        <a:ln w="25400" cap="flat" cmpd="sng" algn="ctr">
          <a:solidFill>
            <a:srgbClr val="00B0F0">
              <a:lumMod val="75000"/>
            </a:srgbClr>
          </a:solidFill>
          <a:prstDash val="solid"/>
        </a:ln>
        <a:effectLst/>
      </dgm:spPr>
      <dgm:t>
        <a:bodyPr/>
        <a:lstStyle/>
        <a:p>
          <a:endParaRPr lang="en-IN"/>
        </a:p>
      </dgm:t>
    </dgm:pt>
    <dgm:pt modelId="{3A7D20F7-FBBB-4EB5-B584-6AFBD1978D34}" type="pres">
      <dgm:prSet presAssocID="{585394C9-25FC-4C06-BAAC-FF1B5EE4B217}" presName="text_3" presStyleLbl="node1" presStyleIdx="2" presStyleCnt="3">
        <dgm:presLayoutVars>
          <dgm:bulletEnabled val="1"/>
        </dgm:presLayoutVars>
      </dgm:prSet>
      <dgm:spPr/>
      <dgm:t>
        <a:bodyPr/>
        <a:lstStyle/>
        <a:p>
          <a:endParaRPr lang="en-US"/>
        </a:p>
      </dgm:t>
    </dgm:pt>
    <dgm:pt modelId="{1248355B-89F6-4963-B457-DB526E83F6DE}" type="pres">
      <dgm:prSet presAssocID="{585394C9-25FC-4C06-BAAC-FF1B5EE4B217}" presName="accent_3" presStyleCnt="0"/>
      <dgm:spPr/>
    </dgm:pt>
    <dgm:pt modelId="{4AAF541C-9367-4DC8-9ACA-B560E99E7D99}" type="pres">
      <dgm:prSet presAssocID="{585394C9-25FC-4C06-BAAC-FF1B5EE4B217}" presName="accentRepeatNode" presStyleLbl="solidFgAcc1" presStyleIdx="2" presStyleCnt="3"/>
      <dgm:spPr>
        <a:xfrm>
          <a:off x="37752" y="1643915"/>
          <a:ext cx="608857" cy="608857"/>
        </a:xfrm>
        <a:prstGeom prst="ellipse">
          <a:avLst/>
        </a:prstGeom>
        <a:solidFill>
          <a:sysClr val="window" lastClr="FFFFFF">
            <a:hueOff val="0"/>
            <a:satOff val="0"/>
            <a:lumOff val="0"/>
            <a:alphaOff val="0"/>
          </a:sysClr>
        </a:solidFill>
        <a:ln w="25400" cap="flat" cmpd="sng" algn="ctr">
          <a:solidFill>
            <a:srgbClr val="00B0F0">
              <a:lumMod val="75000"/>
            </a:srgbClr>
          </a:solidFill>
          <a:prstDash val="solid"/>
        </a:ln>
        <a:effectLst/>
      </dgm:spPr>
      <dgm:t>
        <a:bodyPr/>
        <a:lstStyle/>
        <a:p>
          <a:endParaRPr lang="en-IN"/>
        </a:p>
      </dgm:t>
    </dgm:pt>
  </dgm:ptLst>
  <dgm:cxnLst>
    <dgm:cxn modelId="{B6CA78D6-B8B5-4A5D-AAEC-260E729B46B9}" type="presOf" srcId="{8EC91AC8-0BC2-4FC9-BF37-A87E6D7EF1E4}" destId="{84BA50AA-6B2F-430B-AE8E-35A81FCFCB8F}" srcOrd="0" destOrd="0" presId="urn:microsoft.com/office/officeart/2008/layout/VerticalCurvedList"/>
    <dgm:cxn modelId="{28EA9539-E3BE-447A-BC2A-058FBEDEF949}" srcId="{95D21353-77BC-4F18-8A0E-A748C38E76D0}" destId="{585394C9-25FC-4C06-BAAC-FF1B5EE4B217}" srcOrd="2" destOrd="0" parTransId="{7C99E22E-F0F7-4B71-A6AC-3B0367C087F6}" sibTransId="{12219E83-8C53-44B7-A77F-9BEEC8685692}"/>
    <dgm:cxn modelId="{1A82576C-E3CA-439F-9DD9-3C48B7E6E4FA}" type="presOf" srcId="{585394C9-25FC-4C06-BAAC-FF1B5EE4B217}" destId="{3A7D20F7-FBBB-4EB5-B584-6AFBD1978D34}" srcOrd="0" destOrd="0" presId="urn:microsoft.com/office/officeart/2008/layout/VerticalCurvedList"/>
    <dgm:cxn modelId="{824B115D-FD0E-4967-862A-CDE6D82A2036}" type="presOf" srcId="{95D21353-77BC-4F18-8A0E-A748C38E76D0}" destId="{9D630362-C55F-4066-8EF8-600E6581A783}" srcOrd="0" destOrd="0" presId="urn:microsoft.com/office/officeart/2008/layout/VerticalCurvedList"/>
    <dgm:cxn modelId="{AE81D8E4-9AB6-45CE-8E60-99F76250F051}" type="presOf" srcId="{E6D3E038-DFE7-4087-A555-066BEF1291E7}" destId="{F75F90DE-2034-484E-B02B-9E679B95E5B0}" srcOrd="0" destOrd="0" presId="urn:microsoft.com/office/officeart/2008/layout/VerticalCurvedList"/>
    <dgm:cxn modelId="{C1D57D9D-7A5A-44D9-AA6A-6355853F1ABB}" type="presOf" srcId="{70709B86-67F4-43DA-AF96-F80D23AF98BC}" destId="{5418E9AE-25DC-4F39-8FA5-636E231B1398}" srcOrd="0" destOrd="0" presId="urn:microsoft.com/office/officeart/2008/layout/VerticalCurvedList"/>
    <dgm:cxn modelId="{DAE0A8EB-F97A-4F2C-B44E-B8B668D449AA}" srcId="{95D21353-77BC-4F18-8A0E-A748C38E76D0}" destId="{E6D3E038-DFE7-4087-A555-066BEF1291E7}" srcOrd="0" destOrd="0" parTransId="{749EFDD3-D19D-49F8-BB7B-684462A4C4E7}" sibTransId="{70709B86-67F4-43DA-AF96-F80D23AF98BC}"/>
    <dgm:cxn modelId="{A79259FD-5519-426B-A2F9-195F02772D0C}" srcId="{95D21353-77BC-4F18-8A0E-A748C38E76D0}" destId="{8EC91AC8-0BC2-4FC9-BF37-A87E6D7EF1E4}" srcOrd="1" destOrd="0" parTransId="{FFE95082-79B0-408D-B434-334A03F0F2BF}" sibTransId="{EA23709E-2D78-48A7-B17B-F8E3D821D543}"/>
    <dgm:cxn modelId="{CF8638D7-4942-4C7B-9E77-78A2A2B19ABC}" type="presParOf" srcId="{9D630362-C55F-4066-8EF8-600E6581A783}" destId="{F520B9CF-B6D2-4190-86C6-A946BAD48B14}" srcOrd="0" destOrd="0" presId="urn:microsoft.com/office/officeart/2008/layout/VerticalCurvedList"/>
    <dgm:cxn modelId="{871D914D-ABAE-4BAE-9930-43995D57BABF}" type="presParOf" srcId="{F520B9CF-B6D2-4190-86C6-A946BAD48B14}" destId="{1C2AEDC4-5883-4DC0-A2AB-8E29211F1235}" srcOrd="0" destOrd="0" presId="urn:microsoft.com/office/officeart/2008/layout/VerticalCurvedList"/>
    <dgm:cxn modelId="{6EF90B13-6CFD-4990-A246-FA96CC0C81C2}" type="presParOf" srcId="{1C2AEDC4-5883-4DC0-A2AB-8E29211F1235}" destId="{3F78315B-4339-4AEE-9FF2-5D76CE75AAE7}" srcOrd="0" destOrd="0" presId="urn:microsoft.com/office/officeart/2008/layout/VerticalCurvedList"/>
    <dgm:cxn modelId="{565C9939-D639-4D8B-BC75-4DB94BF1603A}" type="presParOf" srcId="{1C2AEDC4-5883-4DC0-A2AB-8E29211F1235}" destId="{5418E9AE-25DC-4F39-8FA5-636E231B1398}" srcOrd="1" destOrd="0" presId="urn:microsoft.com/office/officeart/2008/layout/VerticalCurvedList"/>
    <dgm:cxn modelId="{D6128EA7-D2D8-4B19-9000-34F1584B1694}" type="presParOf" srcId="{1C2AEDC4-5883-4DC0-A2AB-8E29211F1235}" destId="{65A552A6-3E4E-4A33-B77C-304D0B466271}" srcOrd="2" destOrd="0" presId="urn:microsoft.com/office/officeart/2008/layout/VerticalCurvedList"/>
    <dgm:cxn modelId="{BD836A1B-CDC5-489C-9992-E92B59053B09}" type="presParOf" srcId="{1C2AEDC4-5883-4DC0-A2AB-8E29211F1235}" destId="{49D9E100-94CE-4FFF-94EB-EA50DC73461D}" srcOrd="3" destOrd="0" presId="urn:microsoft.com/office/officeart/2008/layout/VerticalCurvedList"/>
    <dgm:cxn modelId="{1292EB0A-474D-4336-A033-E04872E2C60D}" type="presParOf" srcId="{F520B9CF-B6D2-4190-86C6-A946BAD48B14}" destId="{F75F90DE-2034-484E-B02B-9E679B95E5B0}" srcOrd="1" destOrd="0" presId="urn:microsoft.com/office/officeart/2008/layout/VerticalCurvedList"/>
    <dgm:cxn modelId="{0565BC7C-D64F-4586-94AF-7F2CFBD6BD21}" type="presParOf" srcId="{F520B9CF-B6D2-4190-86C6-A946BAD48B14}" destId="{E9E28071-B7C8-42F6-8AA9-E54A80194307}" srcOrd="2" destOrd="0" presId="urn:microsoft.com/office/officeart/2008/layout/VerticalCurvedList"/>
    <dgm:cxn modelId="{9DD3046F-CCDC-4416-8B04-4B0871ECD922}" type="presParOf" srcId="{E9E28071-B7C8-42F6-8AA9-E54A80194307}" destId="{79437FF7-3118-4991-B946-A06E32D8339B}" srcOrd="0" destOrd="0" presId="urn:microsoft.com/office/officeart/2008/layout/VerticalCurvedList"/>
    <dgm:cxn modelId="{681C7643-E16C-4A81-9D22-E5AFBB42F66F}" type="presParOf" srcId="{F520B9CF-B6D2-4190-86C6-A946BAD48B14}" destId="{84BA50AA-6B2F-430B-AE8E-35A81FCFCB8F}" srcOrd="3" destOrd="0" presId="urn:microsoft.com/office/officeart/2008/layout/VerticalCurvedList"/>
    <dgm:cxn modelId="{F1992180-EAB3-4C29-AA2D-D50BC9C0D8B2}" type="presParOf" srcId="{F520B9CF-B6D2-4190-86C6-A946BAD48B14}" destId="{6F6529EF-DAC5-48E9-98F1-30FC076EBCD0}" srcOrd="4" destOrd="0" presId="urn:microsoft.com/office/officeart/2008/layout/VerticalCurvedList"/>
    <dgm:cxn modelId="{35DCF02D-9F4B-4B79-B166-9C1C9F6AD970}" type="presParOf" srcId="{6F6529EF-DAC5-48E9-98F1-30FC076EBCD0}" destId="{A521CBD5-9E7E-46A5-A420-FE7221D6C4DD}" srcOrd="0" destOrd="0" presId="urn:microsoft.com/office/officeart/2008/layout/VerticalCurvedList"/>
    <dgm:cxn modelId="{A617A7C7-6FB3-472D-8589-B226C30FDD9D}" type="presParOf" srcId="{F520B9CF-B6D2-4190-86C6-A946BAD48B14}" destId="{3A7D20F7-FBBB-4EB5-B584-6AFBD1978D34}" srcOrd="5" destOrd="0" presId="urn:microsoft.com/office/officeart/2008/layout/VerticalCurvedList"/>
    <dgm:cxn modelId="{EB362700-A5F3-463A-9F7B-DE7441DF419F}" type="presParOf" srcId="{F520B9CF-B6D2-4190-86C6-A946BAD48B14}" destId="{1248355B-89F6-4963-B457-DB526E83F6DE}" srcOrd="6" destOrd="0" presId="urn:microsoft.com/office/officeart/2008/layout/VerticalCurvedList"/>
    <dgm:cxn modelId="{C8401D96-1A51-4A0B-9A3B-4940E6407DC0}" type="presParOf" srcId="{1248355B-89F6-4963-B457-DB526E83F6DE}" destId="{4AAF541C-9367-4DC8-9ACA-B560E99E7D99}" srcOrd="0" destOrd="0" presId="urn:microsoft.com/office/officeart/2008/layout/VerticalCurvedList"/>
  </dgm:cxnLst>
  <dgm:bg/>
  <dgm:whole/>
  <dgm:extLst>
    <a:ext uri="http://schemas.microsoft.com/office/drawing/2008/diagram">
      <dsp:dataModelExt xmlns:dsp="http://schemas.microsoft.com/office/drawing/2008/diagram" relId="rId21"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9062AF92-01A0-487D-AF25-6B22CF7B1E62}"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en-US"/>
        </a:p>
      </dgm:t>
    </dgm:pt>
    <dgm:pt modelId="{E5D304BD-59A7-4285-A5C9-493FBC1F2AE9}">
      <dgm:prSet phldrT="[Text]" custT="1"/>
      <dgm:spPr>
        <a:xfrm>
          <a:off x="352809" y="251311"/>
          <a:ext cx="3197898" cy="502623"/>
        </a:xfrm>
        <a:prstGeom prst="rect">
          <a:avLst/>
        </a:prstGeom>
        <a:solidFill>
          <a:srgbClr val="00B0F0">
            <a:lumMod val="75000"/>
          </a:srgbClr>
        </a:solidFill>
        <a:ln w="25400" cap="flat" cmpd="sng" algn="ctr">
          <a:solidFill>
            <a:sysClr val="window" lastClr="FFFFFF">
              <a:hueOff val="0"/>
              <a:satOff val="0"/>
              <a:lumOff val="0"/>
              <a:alphaOff val="0"/>
            </a:sysClr>
          </a:solidFill>
          <a:prstDash val="solid"/>
        </a:ln>
        <a:effectLst/>
      </dgm:spPr>
      <dgm:t>
        <a:bodyPr/>
        <a:lstStyle/>
        <a:p>
          <a:r>
            <a:rPr lang="en-IN" sz="2600" b="1" dirty="0" smtClean="0">
              <a:solidFill>
                <a:sysClr val="window" lastClr="FFFFFF"/>
              </a:solidFill>
              <a:latin typeface="Calibri"/>
              <a:ea typeface="+mn-ea"/>
              <a:cs typeface="+mn-cs"/>
            </a:rPr>
            <a:t>Conclusion</a:t>
          </a:r>
          <a:endParaRPr lang="en-US" sz="2600" b="1" dirty="0">
            <a:solidFill>
              <a:sysClr val="window" lastClr="FFFFFF"/>
            </a:solidFill>
            <a:latin typeface="Calibri"/>
            <a:ea typeface="+mn-ea"/>
            <a:cs typeface="+mn-cs"/>
          </a:endParaRPr>
        </a:p>
      </dgm:t>
    </dgm:pt>
    <dgm:pt modelId="{A58DC2BC-83CD-4ABB-9BC5-7C495AE2BD3E}" type="parTrans" cxnId="{59F1326E-FD98-4665-934E-D9FBD5DF3A5B}">
      <dgm:prSet/>
      <dgm:spPr/>
      <dgm:t>
        <a:bodyPr/>
        <a:lstStyle/>
        <a:p>
          <a:endParaRPr lang="en-US"/>
        </a:p>
      </dgm:t>
    </dgm:pt>
    <dgm:pt modelId="{07F510EC-49A1-4BFE-AF4E-6E2D70C77DCF}" type="sibTrans" cxnId="{59F1326E-FD98-4665-934E-D9FBD5DF3A5B}">
      <dgm:prSet/>
      <dgm:spPr>
        <a:xfrm>
          <a:off x="-2839693" y="-437655"/>
          <a:ext cx="3388427" cy="3388427"/>
        </a:xfrm>
        <a:prstGeom prst="blockArc">
          <a:avLst>
            <a:gd name="adj1" fmla="val 18900000"/>
            <a:gd name="adj2" fmla="val 2700000"/>
            <a:gd name="adj3" fmla="val 637"/>
          </a:avLst>
        </a:prstGeom>
        <a:noFill/>
        <a:ln w="25400" cap="flat" cmpd="sng" algn="ctr">
          <a:solidFill>
            <a:srgbClr val="00B0F0">
              <a:lumMod val="75000"/>
            </a:srgbClr>
          </a:solidFill>
          <a:prstDash val="solid"/>
        </a:ln>
        <a:effectLst/>
      </dgm:spPr>
      <dgm:t>
        <a:bodyPr/>
        <a:lstStyle/>
        <a:p>
          <a:endParaRPr lang="en-US"/>
        </a:p>
      </dgm:t>
    </dgm:pt>
    <dgm:pt modelId="{FFC1E828-42FB-4F3B-A7A4-2CFE01222079}">
      <dgm:prSet phldrT="[Text]" custT="1"/>
      <dgm:spPr>
        <a:xfrm>
          <a:off x="535513" y="1005246"/>
          <a:ext cx="3015194" cy="502623"/>
        </a:xfrm>
        <a:prstGeom prst="rect">
          <a:avLst/>
        </a:prstGeom>
        <a:solidFill>
          <a:srgbClr val="00B0F0">
            <a:lumMod val="75000"/>
          </a:srgbClr>
        </a:solidFill>
        <a:ln w="25400" cap="flat" cmpd="sng" algn="ctr">
          <a:solidFill>
            <a:sysClr val="window" lastClr="FFFFFF">
              <a:hueOff val="0"/>
              <a:satOff val="0"/>
              <a:lumOff val="0"/>
              <a:alphaOff val="0"/>
            </a:sysClr>
          </a:solidFill>
          <a:prstDash val="solid"/>
        </a:ln>
        <a:effectLst/>
      </dgm:spPr>
      <dgm:t>
        <a:bodyPr/>
        <a:lstStyle/>
        <a:p>
          <a:r>
            <a:rPr lang="en-IN" sz="2600" b="1" dirty="0" smtClean="0">
              <a:solidFill>
                <a:sysClr val="window" lastClr="FFFFFF"/>
              </a:solidFill>
              <a:latin typeface="Calibri"/>
              <a:ea typeface="+mn-ea"/>
              <a:cs typeface="+mn-cs"/>
            </a:rPr>
            <a:t>Future Enhancements</a:t>
          </a:r>
          <a:endParaRPr lang="en-US" sz="2600" b="1" dirty="0">
            <a:solidFill>
              <a:sysClr val="window" lastClr="FFFFFF"/>
            </a:solidFill>
            <a:latin typeface="Calibri"/>
            <a:ea typeface="+mn-ea"/>
            <a:cs typeface="+mn-cs"/>
          </a:endParaRPr>
        </a:p>
      </dgm:t>
    </dgm:pt>
    <dgm:pt modelId="{3CD9214F-3B74-4EE8-9715-2A6CD0B34DB5}" type="parTrans" cxnId="{94408C83-1778-40F6-A548-2787B6C25432}">
      <dgm:prSet/>
      <dgm:spPr/>
      <dgm:t>
        <a:bodyPr/>
        <a:lstStyle/>
        <a:p>
          <a:endParaRPr lang="en-US"/>
        </a:p>
      </dgm:t>
    </dgm:pt>
    <dgm:pt modelId="{ADE100B2-8C6B-46CF-8497-AB4A0EEFDA15}" type="sibTrans" cxnId="{94408C83-1778-40F6-A548-2787B6C25432}">
      <dgm:prSet/>
      <dgm:spPr/>
      <dgm:t>
        <a:bodyPr/>
        <a:lstStyle/>
        <a:p>
          <a:endParaRPr lang="en-US"/>
        </a:p>
      </dgm:t>
    </dgm:pt>
    <dgm:pt modelId="{2376CA7D-E47D-4A10-BA36-A624B64081A6}">
      <dgm:prSet phldrT="[Text]" custT="1"/>
      <dgm:spPr>
        <a:xfrm>
          <a:off x="352809" y="1759181"/>
          <a:ext cx="3197898" cy="502623"/>
        </a:xfrm>
        <a:prstGeom prst="rect">
          <a:avLst/>
        </a:prstGeom>
        <a:solidFill>
          <a:srgbClr val="00B0F0">
            <a:lumMod val="75000"/>
          </a:srgbClr>
        </a:solidFill>
        <a:ln w="25400" cap="flat" cmpd="sng" algn="ctr">
          <a:solidFill>
            <a:sysClr val="window" lastClr="FFFFFF">
              <a:hueOff val="0"/>
              <a:satOff val="0"/>
              <a:lumOff val="0"/>
              <a:alphaOff val="0"/>
            </a:sysClr>
          </a:solidFill>
          <a:prstDash val="solid"/>
        </a:ln>
        <a:effectLst/>
      </dgm:spPr>
      <dgm:t>
        <a:bodyPr/>
        <a:lstStyle/>
        <a:p>
          <a:r>
            <a:rPr lang="en-IN" sz="2600" b="1" dirty="0" smtClean="0">
              <a:solidFill>
                <a:sysClr val="window" lastClr="FFFFFF"/>
              </a:solidFill>
              <a:latin typeface="Calibri"/>
              <a:ea typeface="+mn-ea"/>
              <a:cs typeface="+mn-cs"/>
            </a:rPr>
            <a:t>References</a:t>
          </a:r>
          <a:endParaRPr lang="en-US" sz="2600" b="1" dirty="0">
            <a:solidFill>
              <a:sysClr val="window" lastClr="FFFFFF"/>
            </a:solidFill>
            <a:latin typeface="Calibri"/>
            <a:ea typeface="+mn-ea"/>
            <a:cs typeface="+mn-cs"/>
          </a:endParaRPr>
        </a:p>
      </dgm:t>
    </dgm:pt>
    <dgm:pt modelId="{A2283F76-DB65-42C2-8BE4-F76B9FFCC2CE}" type="parTrans" cxnId="{A8F6C298-708E-45DF-873D-7E160E68A5C3}">
      <dgm:prSet/>
      <dgm:spPr/>
      <dgm:t>
        <a:bodyPr/>
        <a:lstStyle/>
        <a:p>
          <a:endParaRPr lang="en-US"/>
        </a:p>
      </dgm:t>
    </dgm:pt>
    <dgm:pt modelId="{0C5573F7-9AAA-4C21-923D-E8955E230BE9}" type="sibTrans" cxnId="{A8F6C298-708E-45DF-873D-7E160E68A5C3}">
      <dgm:prSet/>
      <dgm:spPr/>
      <dgm:t>
        <a:bodyPr/>
        <a:lstStyle/>
        <a:p>
          <a:endParaRPr lang="en-US"/>
        </a:p>
      </dgm:t>
    </dgm:pt>
    <dgm:pt modelId="{27627073-05C2-4350-9613-7E39DB05E899}" type="pres">
      <dgm:prSet presAssocID="{9062AF92-01A0-487D-AF25-6B22CF7B1E62}" presName="Name0" presStyleCnt="0">
        <dgm:presLayoutVars>
          <dgm:chMax val="7"/>
          <dgm:chPref val="7"/>
          <dgm:dir/>
        </dgm:presLayoutVars>
      </dgm:prSet>
      <dgm:spPr/>
      <dgm:t>
        <a:bodyPr/>
        <a:lstStyle/>
        <a:p>
          <a:endParaRPr lang="en-US"/>
        </a:p>
      </dgm:t>
    </dgm:pt>
    <dgm:pt modelId="{015FB6DB-CF95-4240-80B8-22928C299DFD}" type="pres">
      <dgm:prSet presAssocID="{9062AF92-01A0-487D-AF25-6B22CF7B1E62}" presName="Name1" presStyleCnt="0"/>
      <dgm:spPr/>
    </dgm:pt>
    <dgm:pt modelId="{3DC7509C-F6D6-4799-A516-7094FACCA13E}" type="pres">
      <dgm:prSet presAssocID="{9062AF92-01A0-487D-AF25-6B22CF7B1E62}" presName="cycle" presStyleCnt="0"/>
      <dgm:spPr/>
    </dgm:pt>
    <dgm:pt modelId="{0A879DE0-1316-457A-A782-35E3F174D615}" type="pres">
      <dgm:prSet presAssocID="{9062AF92-01A0-487D-AF25-6B22CF7B1E62}" presName="srcNode" presStyleLbl="node1" presStyleIdx="0" presStyleCnt="3"/>
      <dgm:spPr/>
    </dgm:pt>
    <dgm:pt modelId="{CFB44B54-7278-45EA-B655-777963DDE747}" type="pres">
      <dgm:prSet presAssocID="{9062AF92-01A0-487D-AF25-6B22CF7B1E62}" presName="conn" presStyleLbl="parChTrans1D2" presStyleIdx="0" presStyleCnt="1"/>
      <dgm:spPr/>
      <dgm:t>
        <a:bodyPr/>
        <a:lstStyle/>
        <a:p>
          <a:endParaRPr lang="en-US"/>
        </a:p>
      </dgm:t>
    </dgm:pt>
    <dgm:pt modelId="{4C1BAE4A-D324-40AC-BA33-1C9B62B93F27}" type="pres">
      <dgm:prSet presAssocID="{9062AF92-01A0-487D-AF25-6B22CF7B1E62}" presName="extraNode" presStyleLbl="node1" presStyleIdx="0" presStyleCnt="3"/>
      <dgm:spPr/>
    </dgm:pt>
    <dgm:pt modelId="{D29B69EE-5DD1-4291-930B-04710B15233A}" type="pres">
      <dgm:prSet presAssocID="{9062AF92-01A0-487D-AF25-6B22CF7B1E62}" presName="dstNode" presStyleLbl="node1" presStyleIdx="0" presStyleCnt="3"/>
      <dgm:spPr/>
    </dgm:pt>
    <dgm:pt modelId="{DBDE96E0-C8C5-420D-8F6D-9E8D74383D1F}" type="pres">
      <dgm:prSet presAssocID="{E5D304BD-59A7-4285-A5C9-493FBC1F2AE9}" presName="text_1" presStyleLbl="node1" presStyleIdx="0" presStyleCnt="3">
        <dgm:presLayoutVars>
          <dgm:bulletEnabled val="1"/>
        </dgm:presLayoutVars>
      </dgm:prSet>
      <dgm:spPr/>
      <dgm:t>
        <a:bodyPr/>
        <a:lstStyle/>
        <a:p>
          <a:endParaRPr lang="en-US"/>
        </a:p>
      </dgm:t>
    </dgm:pt>
    <dgm:pt modelId="{7D780875-EB9C-47D3-91F9-50E048BD5773}" type="pres">
      <dgm:prSet presAssocID="{E5D304BD-59A7-4285-A5C9-493FBC1F2AE9}" presName="accent_1" presStyleCnt="0"/>
      <dgm:spPr/>
    </dgm:pt>
    <dgm:pt modelId="{D900C058-6F85-4B48-8B98-EE78A8AD37ED}" type="pres">
      <dgm:prSet presAssocID="{E5D304BD-59A7-4285-A5C9-493FBC1F2AE9}" presName="accentRepeatNode" presStyleLbl="solidFgAcc1" presStyleIdx="0" presStyleCnt="3"/>
      <dgm:spPr>
        <a:xfrm>
          <a:off x="38670" y="188483"/>
          <a:ext cx="628279" cy="628279"/>
        </a:xfrm>
        <a:prstGeom prst="ellipse">
          <a:avLst/>
        </a:prstGeom>
        <a:solidFill>
          <a:sysClr val="window" lastClr="FFFFFF">
            <a:hueOff val="0"/>
            <a:satOff val="0"/>
            <a:lumOff val="0"/>
            <a:alphaOff val="0"/>
          </a:sysClr>
        </a:solidFill>
        <a:ln w="25400" cap="flat" cmpd="sng" algn="ctr">
          <a:solidFill>
            <a:srgbClr val="00B0F0">
              <a:lumMod val="75000"/>
            </a:srgbClr>
          </a:solidFill>
          <a:prstDash val="solid"/>
        </a:ln>
        <a:effectLst/>
      </dgm:spPr>
      <dgm:t>
        <a:bodyPr/>
        <a:lstStyle/>
        <a:p>
          <a:endParaRPr lang="en-IN"/>
        </a:p>
      </dgm:t>
    </dgm:pt>
    <dgm:pt modelId="{D44596B3-3A75-44CF-991F-9DE63C8DD5AE}" type="pres">
      <dgm:prSet presAssocID="{FFC1E828-42FB-4F3B-A7A4-2CFE01222079}" presName="text_2" presStyleLbl="node1" presStyleIdx="1" presStyleCnt="3">
        <dgm:presLayoutVars>
          <dgm:bulletEnabled val="1"/>
        </dgm:presLayoutVars>
      </dgm:prSet>
      <dgm:spPr/>
      <dgm:t>
        <a:bodyPr/>
        <a:lstStyle/>
        <a:p>
          <a:endParaRPr lang="en-US"/>
        </a:p>
      </dgm:t>
    </dgm:pt>
    <dgm:pt modelId="{AF5BB69B-C932-462A-BF15-FEBB9DFC6489}" type="pres">
      <dgm:prSet presAssocID="{FFC1E828-42FB-4F3B-A7A4-2CFE01222079}" presName="accent_2" presStyleCnt="0"/>
      <dgm:spPr/>
    </dgm:pt>
    <dgm:pt modelId="{E2CE08A3-CD8E-4837-8839-68E7C43F4F36}" type="pres">
      <dgm:prSet presAssocID="{FFC1E828-42FB-4F3B-A7A4-2CFE01222079}" presName="accentRepeatNode" presStyleLbl="solidFgAcc1" presStyleIdx="1" presStyleCnt="3"/>
      <dgm:spPr>
        <a:xfrm>
          <a:off x="221373" y="942418"/>
          <a:ext cx="628279" cy="628279"/>
        </a:xfrm>
        <a:prstGeom prst="ellipse">
          <a:avLst/>
        </a:prstGeom>
        <a:solidFill>
          <a:sysClr val="window" lastClr="FFFFFF">
            <a:hueOff val="0"/>
            <a:satOff val="0"/>
            <a:lumOff val="0"/>
            <a:alphaOff val="0"/>
          </a:sysClr>
        </a:solidFill>
        <a:ln w="25400" cap="flat" cmpd="sng" algn="ctr">
          <a:solidFill>
            <a:srgbClr val="00B0F0">
              <a:lumMod val="75000"/>
            </a:srgbClr>
          </a:solidFill>
          <a:prstDash val="solid"/>
        </a:ln>
        <a:effectLst/>
      </dgm:spPr>
      <dgm:t>
        <a:bodyPr/>
        <a:lstStyle/>
        <a:p>
          <a:endParaRPr lang="en-IN"/>
        </a:p>
      </dgm:t>
    </dgm:pt>
    <dgm:pt modelId="{BA0051BB-8DF1-41A1-AC36-AD4CCB87593B}" type="pres">
      <dgm:prSet presAssocID="{2376CA7D-E47D-4A10-BA36-A624B64081A6}" presName="text_3" presStyleLbl="node1" presStyleIdx="2" presStyleCnt="3">
        <dgm:presLayoutVars>
          <dgm:bulletEnabled val="1"/>
        </dgm:presLayoutVars>
      </dgm:prSet>
      <dgm:spPr/>
      <dgm:t>
        <a:bodyPr/>
        <a:lstStyle/>
        <a:p>
          <a:endParaRPr lang="en-US"/>
        </a:p>
      </dgm:t>
    </dgm:pt>
    <dgm:pt modelId="{F6C1D5C8-1D97-447A-AD8C-FDF4B61DC5FC}" type="pres">
      <dgm:prSet presAssocID="{2376CA7D-E47D-4A10-BA36-A624B64081A6}" presName="accent_3" presStyleCnt="0"/>
      <dgm:spPr/>
    </dgm:pt>
    <dgm:pt modelId="{37F86BE0-D587-47B9-8B27-327974F6C1B9}" type="pres">
      <dgm:prSet presAssocID="{2376CA7D-E47D-4A10-BA36-A624B64081A6}" presName="accentRepeatNode" presStyleLbl="solidFgAcc1" presStyleIdx="2" presStyleCnt="3"/>
      <dgm:spPr>
        <a:xfrm>
          <a:off x="38670" y="1696353"/>
          <a:ext cx="628279" cy="628279"/>
        </a:xfrm>
        <a:prstGeom prst="ellipse">
          <a:avLst/>
        </a:prstGeom>
        <a:solidFill>
          <a:sysClr val="window" lastClr="FFFFFF">
            <a:hueOff val="0"/>
            <a:satOff val="0"/>
            <a:lumOff val="0"/>
            <a:alphaOff val="0"/>
          </a:sysClr>
        </a:solidFill>
        <a:ln w="25400" cap="flat" cmpd="sng" algn="ctr">
          <a:solidFill>
            <a:srgbClr val="00B0F0">
              <a:lumMod val="75000"/>
            </a:srgbClr>
          </a:solidFill>
          <a:prstDash val="solid"/>
        </a:ln>
        <a:effectLst/>
      </dgm:spPr>
      <dgm:t>
        <a:bodyPr/>
        <a:lstStyle/>
        <a:p>
          <a:endParaRPr lang="en-IN"/>
        </a:p>
      </dgm:t>
    </dgm:pt>
  </dgm:ptLst>
  <dgm:cxnLst>
    <dgm:cxn modelId="{692E65D5-A436-4D35-A33E-3E421B8A460B}" type="presOf" srcId="{FFC1E828-42FB-4F3B-A7A4-2CFE01222079}" destId="{D44596B3-3A75-44CF-991F-9DE63C8DD5AE}" srcOrd="0" destOrd="0" presId="urn:microsoft.com/office/officeart/2008/layout/VerticalCurvedList"/>
    <dgm:cxn modelId="{112B2F12-6D39-48D1-9574-9C981D0149F5}" type="presOf" srcId="{9062AF92-01A0-487D-AF25-6B22CF7B1E62}" destId="{27627073-05C2-4350-9613-7E39DB05E899}" srcOrd="0" destOrd="0" presId="urn:microsoft.com/office/officeart/2008/layout/VerticalCurvedList"/>
    <dgm:cxn modelId="{59F1326E-FD98-4665-934E-D9FBD5DF3A5B}" srcId="{9062AF92-01A0-487D-AF25-6B22CF7B1E62}" destId="{E5D304BD-59A7-4285-A5C9-493FBC1F2AE9}" srcOrd="0" destOrd="0" parTransId="{A58DC2BC-83CD-4ABB-9BC5-7C495AE2BD3E}" sibTransId="{07F510EC-49A1-4BFE-AF4E-6E2D70C77DCF}"/>
    <dgm:cxn modelId="{A8F6C298-708E-45DF-873D-7E160E68A5C3}" srcId="{9062AF92-01A0-487D-AF25-6B22CF7B1E62}" destId="{2376CA7D-E47D-4A10-BA36-A624B64081A6}" srcOrd="2" destOrd="0" parTransId="{A2283F76-DB65-42C2-8BE4-F76B9FFCC2CE}" sibTransId="{0C5573F7-9AAA-4C21-923D-E8955E230BE9}"/>
    <dgm:cxn modelId="{8A8AE983-1878-44B4-8AF6-04523E180433}" type="presOf" srcId="{E5D304BD-59A7-4285-A5C9-493FBC1F2AE9}" destId="{DBDE96E0-C8C5-420D-8F6D-9E8D74383D1F}" srcOrd="0" destOrd="0" presId="urn:microsoft.com/office/officeart/2008/layout/VerticalCurvedList"/>
    <dgm:cxn modelId="{2ED8D39D-56EF-4CC9-9FC3-AEE9DABFBAD4}" type="presOf" srcId="{2376CA7D-E47D-4A10-BA36-A624B64081A6}" destId="{BA0051BB-8DF1-41A1-AC36-AD4CCB87593B}" srcOrd="0" destOrd="0" presId="urn:microsoft.com/office/officeart/2008/layout/VerticalCurvedList"/>
    <dgm:cxn modelId="{44EF5A08-AB66-4528-80D9-DA8FF298445F}" type="presOf" srcId="{07F510EC-49A1-4BFE-AF4E-6E2D70C77DCF}" destId="{CFB44B54-7278-45EA-B655-777963DDE747}" srcOrd="0" destOrd="0" presId="urn:microsoft.com/office/officeart/2008/layout/VerticalCurvedList"/>
    <dgm:cxn modelId="{94408C83-1778-40F6-A548-2787B6C25432}" srcId="{9062AF92-01A0-487D-AF25-6B22CF7B1E62}" destId="{FFC1E828-42FB-4F3B-A7A4-2CFE01222079}" srcOrd="1" destOrd="0" parTransId="{3CD9214F-3B74-4EE8-9715-2A6CD0B34DB5}" sibTransId="{ADE100B2-8C6B-46CF-8497-AB4A0EEFDA15}"/>
    <dgm:cxn modelId="{2E53354C-0F07-45F2-9C1A-52738D030C67}" type="presParOf" srcId="{27627073-05C2-4350-9613-7E39DB05E899}" destId="{015FB6DB-CF95-4240-80B8-22928C299DFD}" srcOrd="0" destOrd="0" presId="urn:microsoft.com/office/officeart/2008/layout/VerticalCurvedList"/>
    <dgm:cxn modelId="{4A57AD47-1369-4901-92D3-B9E98AE4833E}" type="presParOf" srcId="{015FB6DB-CF95-4240-80B8-22928C299DFD}" destId="{3DC7509C-F6D6-4799-A516-7094FACCA13E}" srcOrd="0" destOrd="0" presId="urn:microsoft.com/office/officeart/2008/layout/VerticalCurvedList"/>
    <dgm:cxn modelId="{54184C01-5041-4A6E-B78C-25EDA4297943}" type="presParOf" srcId="{3DC7509C-F6D6-4799-A516-7094FACCA13E}" destId="{0A879DE0-1316-457A-A782-35E3F174D615}" srcOrd="0" destOrd="0" presId="urn:microsoft.com/office/officeart/2008/layout/VerticalCurvedList"/>
    <dgm:cxn modelId="{D1204845-6DE2-41B9-AC5C-34DDACCF3570}" type="presParOf" srcId="{3DC7509C-F6D6-4799-A516-7094FACCA13E}" destId="{CFB44B54-7278-45EA-B655-777963DDE747}" srcOrd="1" destOrd="0" presId="urn:microsoft.com/office/officeart/2008/layout/VerticalCurvedList"/>
    <dgm:cxn modelId="{CD123BDD-0C5F-4E87-BE1F-F1A43B6CBE0B}" type="presParOf" srcId="{3DC7509C-F6D6-4799-A516-7094FACCA13E}" destId="{4C1BAE4A-D324-40AC-BA33-1C9B62B93F27}" srcOrd="2" destOrd="0" presId="urn:microsoft.com/office/officeart/2008/layout/VerticalCurvedList"/>
    <dgm:cxn modelId="{4462DAFF-9BA3-4BF5-95A7-16A58F82928D}" type="presParOf" srcId="{3DC7509C-F6D6-4799-A516-7094FACCA13E}" destId="{D29B69EE-5DD1-4291-930B-04710B15233A}" srcOrd="3" destOrd="0" presId="urn:microsoft.com/office/officeart/2008/layout/VerticalCurvedList"/>
    <dgm:cxn modelId="{B241046B-50E6-45CD-AC14-D1FF682E109F}" type="presParOf" srcId="{015FB6DB-CF95-4240-80B8-22928C299DFD}" destId="{DBDE96E0-C8C5-420D-8F6D-9E8D74383D1F}" srcOrd="1" destOrd="0" presId="urn:microsoft.com/office/officeart/2008/layout/VerticalCurvedList"/>
    <dgm:cxn modelId="{4B536194-A30D-4375-92DF-3996FFA045A1}" type="presParOf" srcId="{015FB6DB-CF95-4240-80B8-22928C299DFD}" destId="{7D780875-EB9C-47D3-91F9-50E048BD5773}" srcOrd="2" destOrd="0" presId="urn:microsoft.com/office/officeart/2008/layout/VerticalCurvedList"/>
    <dgm:cxn modelId="{68B2451D-8375-462B-825A-D95C07779F95}" type="presParOf" srcId="{7D780875-EB9C-47D3-91F9-50E048BD5773}" destId="{D900C058-6F85-4B48-8B98-EE78A8AD37ED}" srcOrd="0" destOrd="0" presId="urn:microsoft.com/office/officeart/2008/layout/VerticalCurvedList"/>
    <dgm:cxn modelId="{1510A991-B574-4912-A4E3-0ED12A2084F2}" type="presParOf" srcId="{015FB6DB-CF95-4240-80B8-22928C299DFD}" destId="{D44596B3-3A75-44CF-991F-9DE63C8DD5AE}" srcOrd="3" destOrd="0" presId="urn:microsoft.com/office/officeart/2008/layout/VerticalCurvedList"/>
    <dgm:cxn modelId="{35FD69DE-772F-4C22-980F-6D5FCF2986BE}" type="presParOf" srcId="{015FB6DB-CF95-4240-80B8-22928C299DFD}" destId="{AF5BB69B-C932-462A-BF15-FEBB9DFC6489}" srcOrd="4" destOrd="0" presId="urn:microsoft.com/office/officeart/2008/layout/VerticalCurvedList"/>
    <dgm:cxn modelId="{FDD5AC5A-8C97-4C09-A633-58048E0EFB1E}" type="presParOf" srcId="{AF5BB69B-C932-462A-BF15-FEBB9DFC6489}" destId="{E2CE08A3-CD8E-4837-8839-68E7C43F4F36}" srcOrd="0" destOrd="0" presId="urn:microsoft.com/office/officeart/2008/layout/VerticalCurvedList"/>
    <dgm:cxn modelId="{E73AF5BE-0CDA-42F2-9476-4FE3D7DDC328}" type="presParOf" srcId="{015FB6DB-CF95-4240-80B8-22928C299DFD}" destId="{BA0051BB-8DF1-41A1-AC36-AD4CCB87593B}" srcOrd="5" destOrd="0" presId="urn:microsoft.com/office/officeart/2008/layout/VerticalCurvedList"/>
    <dgm:cxn modelId="{EA314C33-78DC-4825-AEB2-2BCB05ED8A94}" type="presParOf" srcId="{015FB6DB-CF95-4240-80B8-22928C299DFD}" destId="{F6C1D5C8-1D97-447A-AD8C-FDF4B61DC5FC}" srcOrd="6" destOrd="0" presId="urn:microsoft.com/office/officeart/2008/layout/VerticalCurvedList"/>
    <dgm:cxn modelId="{0809689E-475D-4755-A1E6-099D56555273}" type="presParOf" srcId="{F6C1D5C8-1D97-447A-AD8C-FDF4B61DC5FC}" destId="{37F86BE0-D587-47B9-8B27-327974F6C1B9}" srcOrd="0" destOrd="0" presId="urn:microsoft.com/office/officeart/2008/layout/VerticalCurvedList"/>
  </dgm:cxnLst>
  <dgm:bg/>
  <dgm:whole/>
  <dgm:extLst>
    <a:ext uri="http://schemas.microsoft.com/office/drawing/2008/diagram">
      <dsp:dataModelExt xmlns:dsp="http://schemas.microsoft.com/office/drawing/2008/diagram" relId="rId2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97F344-D83E-45EF-9F57-372C753C343A}">
      <dsp:nvSpPr>
        <dsp:cNvPr id="0" name=""/>
        <dsp:cNvSpPr/>
      </dsp:nvSpPr>
      <dsp:spPr>
        <a:xfrm>
          <a:off x="-3090661" y="-485770"/>
          <a:ext cx="3764393" cy="3764393"/>
        </a:xfrm>
        <a:prstGeom prst="blockArc">
          <a:avLst>
            <a:gd name="adj1" fmla="val 18900000"/>
            <a:gd name="adj2" fmla="val 2700000"/>
            <a:gd name="adj3" fmla="val 647"/>
          </a:avLst>
        </a:prstGeom>
        <a:noFill/>
        <a:ln w="25400" cap="flat" cmpd="sng" algn="ctr">
          <a:solidFill>
            <a:srgbClr val="00B0F0">
              <a:lumMod val="75000"/>
            </a:srgbClr>
          </a:solidFill>
          <a:prstDash val="solid"/>
        </a:ln>
        <a:effectLst/>
      </dsp:spPr>
      <dsp:style>
        <a:lnRef idx="2">
          <a:scrgbClr r="0" g="0" b="0"/>
        </a:lnRef>
        <a:fillRef idx="0">
          <a:scrgbClr r="0" g="0" b="0"/>
        </a:fillRef>
        <a:effectRef idx="0">
          <a:scrgbClr r="0" g="0" b="0"/>
        </a:effectRef>
        <a:fontRef idx="minor"/>
      </dsp:style>
    </dsp:sp>
    <dsp:sp modelId="{FF15A650-2072-44B7-9340-633DBD09820B}">
      <dsp:nvSpPr>
        <dsp:cNvPr id="0" name=""/>
        <dsp:cNvSpPr/>
      </dsp:nvSpPr>
      <dsp:spPr>
        <a:xfrm>
          <a:off x="611445" y="310707"/>
          <a:ext cx="3655643" cy="495725"/>
        </a:xfrm>
        <a:prstGeom prst="rect">
          <a:avLst/>
        </a:prstGeom>
        <a:solidFill>
          <a:srgbClr val="00B0F0">
            <a:lumMod val="75000"/>
          </a:srgbClr>
        </a:solidFill>
        <a:ln w="25400" cap="flat" cmpd="sng" algn="ctr">
          <a:solidFill>
            <a:schemeClr val="accent2">
              <a:lumMod val="7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3365" tIns="66040" rIns="66040" bIns="66040" numCol="1" spcCol="1270" anchor="ctr" anchorCtr="0">
          <a:noAutofit/>
        </a:bodyPr>
        <a:lstStyle/>
        <a:p>
          <a:pPr lvl="0" algn="l" defTabSz="1155700">
            <a:lnSpc>
              <a:spcPct val="90000"/>
            </a:lnSpc>
            <a:spcBef>
              <a:spcPct val="0"/>
            </a:spcBef>
            <a:spcAft>
              <a:spcPct val="35000"/>
            </a:spcAft>
          </a:pPr>
          <a:r>
            <a:rPr lang="en-IN" sz="2600" b="1" kern="1200" dirty="0" smtClean="0">
              <a:solidFill>
                <a:sysClr val="window" lastClr="FFFFFF"/>
              </a:solidFill>
              <a:latin typeface="Calibri"/>
              <a:ea typeface="+mn-ea"/>
              <a:cs typeface="+mn-cs"/>
            </a:rPr>
            <a:t>Abstract</a:t>
          </a:r>
          <a:endParaRPr lang="en-US" sz="2600" b="1" kern="1200" dirty="0">
            <a:solidFill>
              <a:sysClr val="window" lastClr="FFFFFF"/>
            </a:solidFill>
            <a:latin typeface="Calibri"/>
            <a:ea typeface="+mn-ea"/>
            <a:cs typeface="+mn-cs"/>
          </a:endParaRPr>
        </a:p>
      </dsp:txBody>
      <dsp:txXfrm>
        <a:off x="611445" y="310707"/>
        <a:ext cx="3655643" cy="495725"/>
      </dsp:txXfrm>
    </dsp:sp>
    <dsp:sp modelId="{EB1BADE1-C064-4E54-89DB-65F504D3CA2E}">
      <dsp:nvSpPr>
        <dsp:cNvPr id="0" name=""/>
        <dsp:cNvSpPr/>
      </dsp:nvSpPr>
      <dsp:spPr>
        <a:xfrm>
          <a:off x="107492" y="209463"/>
          <a:ext cx="698213" cy="698213"/>
        </a:xfrm>
        <a:prstGeom prst="ellipse">
          <a:avLst/>
        </a:prstGeom>
        <a:solidFill>
          <a:sysClr val="window" lastClr="FFFFFF">
            <a:hueOff val="0"/>
            <a:satOff val="0"/>
            <a:lumOff val="0"/>
            <a:alphaOff val="0"/>
          </a:sysClr>
        </a:solidFill>
        <a:ln w="25400" cap="flat" cmpd="sng" algn="ctr">
          <a:solidFill>
            <a:srgbClr val="00B0F0">
              <a:lumMod val="75000"/>
            </a:srgbClr>
          </a:solidFill>
          <a:prstDash val="solid"/>
        </a:ln>
        <a:effectLst/>
      </dsp:spPr>
      <dsp:style>
        <a:lnRef idx="2">
          <a:scrgbClr r="0" g="0" b="0"/>
        </a:lnRef>
        <a:fillRef idx="1">
          <a:scrgbClr r="0" g="0" b="0"/>
        </a:fillRef>
        <a:effectRef idx="0">
          <a:scrgbClr r="0" g="0" b="0"/>
        </a:effectRef>
        <a:fontRef idx="minor"/>
      </dsp:style>
    </dsp:sp>
    <dsp:sp modelId="{4487AE0D-CE36-4542-932B-36FA46414C99}">
      <dsp:nvSpPr>
        <dsp:cNvPr id="0" name=""/>
        <dsp:cNvSpPr/>
      </dsp:nvSpPr>
      <dsp:spPr>
        <a:xfrm>
          <a:off x="790680" y="1139581"/>
          <a:ext cx="3500214" cy="513689"/>
        </a:xfrm>
        <a:prstGeom prst="rect">
          <a:avLst/>
        </a:prstGeom>
        <a:solidFill>
          <a:srgbClr val="00B0F0">
            <a:lumMod val="75000"/>
          </a:srgb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3365" tIns="66040" rIns="66040" bIns="66040" numCol="1" spcCol="1270" anchor="ctr" anchorCtr="0">
          <a:noAutofit/>
        </a:bodyPr>
        <a:lstStyle/>
        <a:p>
          <a:pPr lvl="0" algn="l" defTabSz="1155700">
            <a:lnSpc>
              <a:spcPct val="90000"/>
            </a:lnSpc>
            <a:spcBef>
              <a:spcPct val="0"/>
            </a:spcBef>
            <a:spcAft>
              <a:spcPct val="35000"/>
            </a:spcAft>
          </a:pPr>
          <a:r>
            <a:rPr lang="en-IN" sz="2600" b="1" kern="1200" dirty="0" smtClean="0">
              <a:solidFill>
                <a:sysClr val="window" lastClr="FFFFFF"/>
              </a:solidFill>
              <a:latin typeface="Calibri"/>
              <a:ea typeface="+mn-ea"/>
              <a:cs typeface="+mn-cs"/>
            </a:rPr>
            <a:t>Introduction</a:t>
          </a:r>
          <a:endParaRPr lang="en-US" sz="2600" b="1" kern="1200" dirty="0">
            <a:solidFill>
              <a:sysClr val="window" lastClr="FFFFFF"/>
            </a:solidFill>
            <a:latin typeface="Calibri"/>
            <a:ea typeface="+mn-ea"/>
            <a:cs typeface="+mn-cs"/>
          </a:endParaRPr>
        </a:p>
      </dsp:txBody>
      <dsp:txXfrm>
        <a:off x="790680" y="1139581"/>
        <a:ext cx="3500214" cy="513689"/>
      </dsp:txXfrm>
    </dsp:sp>
    <dsp:sp modelId="{897D3FEF-DD59-4C32-BCF6-D2FE897B702E}">
      <dsp:nvSpPr>
        <dsp:cNvPr id="0" name=""/>
        <dsp:cNvSpPr/>
      </dsp:nvSpPr>
      <dsp:spPr>
        <a:xfrm>
          <a:off x="310533" y="1047319"/>
          <a:ext cx="698213" cy="698213"/>
        </a:xfrm>
        <a:prstGeom prst="ellipse">
          <a:avLst/>
        </a:prstGeom>
        <a:solidFill>
          <a:sysClr val="window" lastClr="FFFFFF">
            <a:hueOff val="0"/>
            <a:satOff val="0"/>
            <a:lumOff val="0"/>
            <a:alphaOff val="0"/>
          </a:sysClr>
        </a:solidFill>
        <a:ln w="25400" cap="flat" cmpd="sng" algn="ctr">
          <a:solidFill>
            <a:srgbClr val="00B0F0">
              <a:lumMod val="75000"/>
            </a:srgbClr>
          </a:solidFill>
          <a:prstDash val="solid"/>
        </a:ln>
        <a:effectLst/>
      </dsp:spPr>
      <dsp:style>
        <a:lnRef idx="2">
          <a:scrgbClr r="0" g="0" b="0"/>
        </a:lnRef>
        <a:fillRef idx="1">
          <a:scrgbClr r="0" g="0" b="0"/>
        </a:fillRef>
        <a:effectRef idx="0">
          <a:scrgbClr r="0" g="0" b="0"/>
        </a:effectRef>
        <a:fontRef idx="minor"/>
      </dsp:style>
    </dsp:sp>
    <dsp:sp modelId="{3C99EC3D-366D-421F-BFD5-35FAB4EE2630}">
      <dsp:nvSpPr>
        <dsp:cNvPr id="0" name=""/>
        <dsp:cNvSpPr/>
      </dsp:nvSpPr>
      <dsp:spPr>
        <a:xfrm>
          <a:off x="587931" y="1918463"/>
          <a:ext cx="3702672" cy="631636"/>
        </a:xfrm>
        <a:prstGeom prst="rect">
          <a:avLst/>
        </a:prstGeom>
        <a:solidFill>
          <a:srgbClr val="00B0F0">
            <a:lumMod val="75000"/>
          </a:srgb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3365" tIns="66040" rIns="66040" bIns="66040" numCol="1" spcCol="1270" anchor="ctr" anchorCtr="0">
          <a:noAutofit/>
        </a:bodyPr>
        <a:lstStyle/>
        <a:p>
          <a:pPr lvl="0" algn="l" defTabSz="1155700">
            <a:lnSpc>
              <a:spcPct val="90000"/>
            </a:lnSpc>
            <a:spcBef>
              <a:spcPct val="0"/>
            </a:spcBef>
            <a:spcAft>
              <a:spcPct val="35000"/>
            </a:spcAft>
          </a:pPr>
          <a:r>
            <a:rPr lang="en-IN" sz="2600" b="1" kern="1200" dirty="0" smtClean="0">
              <a:solidFill>
                <a:sysClr val="window" lastClr="FFFFFF"/>
              </a:solidFill>
              <a:latin typeface="Calibri"/>
              <a:ea typeface="+mn-ea"/>
              <a:cs typeface="+mn-cs"/>
            </a:rPr>
            <a:t>Literature Survey</a:t>
          </a:r>
          <a:endParaRPr lang="en-US" sz="2600" b="1" kern="1200" dirty="0">
            <a:solidFill>
              <a:sysClr val="window" lastClr="FFFFFF"/>
            </a:solidFill>
            <a:latin typeface="Calibri"/>
            <a:ea typeface="+mn-ea"/>
            <a:cs typeface="+mn-cs"/>
          </a:endParaRPr>
        </a:p>
      </dsp:txBody>
      <dsp:txXfrm>
        <a:off x="587931" y="1918463"/>
        <a:ext cx="3702672" cy="631636"/>
      </dsp:txXfrm>
    </dsp:sp>
    <dsp:sp modelId="{C85EB110-DE7D-49B0-9431-51BF5B1A084F}">
      <dsp:nvSpPr>
        <dsp:cNvPr id="0" name=""/>
        <dsp:cNvSpPr/>
      </dsp:nvSpPr>
      <dsp:spPr>
        <a:xfrm>
          <a:off x="107492" y="1885175"/>
          <a:ext cx="698213" cy="698213"/>
        </a:xfrm>
        <a:prstGeom prst="ellipse">
          <a:avLst/>
        </a:prstGeom>
        <a:solidFill>
          <a:sysClr val="window" lastClr="FFFFFF">
            <a:hueOff val="0"/>
            <a:satOff val="0"/>
            <a:lumOff val="0"/>
            <a:alphaOff val="0"/>
          </a:sysClr>
        </a:solidFill>
        <a:ln w="25400" cap="flat" cmpd="sng" algn="ctr">
          <a:solidFill>
            <a:srgbClr val="00B0F0">
              <a:lumMod val="75000"/>
            </a:srgbClr>
          </a:solidFill>
          <a:prstDash val="solid"/>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9B0508-F5D6-4A63-9AA0-376419CEDCAC}">
      <dsp:nvSpPr>
        <dsp:cNvPr id="0" name=""/>
        <dsp:cNvSpPr/>
      </dsp:nvSpPr>
      <dsp:spPr>
        <a:xfrm>
          <a:off x="-2973552" y="-458005"/>
          <a:ext cx="3547441" cy="3547441"/>
        </a:xfrm>
        <a:prstGeom prst="blockArc">
          <a:avLst>
            <a:gd name="adj1" fmla="val 18900000"/>
            <a:gd name="adj2" fmla="val 2700000"/>
            <a:gd name="adj3" fmla="val 647"/>
          </a:avLst>
        </a:prstGeom>
        <a:noFill/>
        <a:ln w="25400" cap="flat" cmpd="sng" algn="ctr">
          <a:solidFill>
            <a:srgbClr val="00B0F0">
              <a:lumMod val="75000"/>
            </a:srgbClr>
          </a:solidFill>
          <a:prstDash val="solid"/>
        </a:ln>
        <a:effectLst/>
      </dsp:spPr>
      <dsp:style>
        <a:lnRef idx="2">
          <a:scrgbClr r="0" g="0" b="0"/>
        </a:lnRef>
        <a:fillRef idx="0">
          <a:scrgbClr r="0" g="0" b="0"/>
        </a:fillRef>
        <a:effectRef idx="0">
          <a:scrgbClr r="0" g="0" b="0"/>
        </a:effectRef>
        <a:fontRef idx="minor"/>
      </dsp:style>
    </dsp:sp>
    <dsp:sp modelId="{53D98F1B-BABE-495E-ADFD-CD915601D1EA}">
      <dsp:nvSpPr>
        <dsp:cNvPr id="0" name=""/>
        <dsp:cNvSpPr/>
      </dsp:nvSpPr>
      <dsp:spPr>
        <a:xfrm>
          <a:off x="368995" y="263143"/>
          <a:ext cx="3842197" cy="526286"/>
        </a:xfrm>
        <a:prstGeom prst="rect">
          <a:avLst/>
        </a:prstGeom>
        <a:solidFill>
          <a:srgbClr val="00B0F0">
            <a:lumMod val="75000"/>
          </a:srgb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7740" tIns="66040" rIns="66040" bIns="66040" numCol="1" spcCol="1270" anchor="ctr" anchorCtr="0">
          <a:noAutofit/>
        </a:bodyPr>
        <a:lstStyle/>
        <a:p>
          <a:pPr lvl="0" algn="l" defTabSz="1155700">
            <a:lnSpc>
              <a:spcPct val="90000"/>
            </a:lnSpc>
            <a:spcBef>
              <a:spcPct val="0"/>
            </a:spcBef>
            <a:spcAft>
              <a:spcPct val="35000"/>
            </a:spcAft>
          </a:pPr>
          <a:r>
            <a:rPr lang="en-IN" sz="2600" b="1" kern="1200" dirty="0" smtClean="0">
              <a:solidFill>
                <a:sysClr val="window" lastClr="FFFFFF"/>
              </a:solidFill>
              <a:latin typeface="Calibri"/>
              <a:ea typeface="+mn-ea"/>
              <a:cs typeface="+mn-cs"/>
            </a:rPr>
            <a:t>Problem Statement</a:t>
          </a:r>
          <a:endParaRPr lang="en-US" sz="2600" b="1" kern="1200" dirty="0">
            <a:solidFill>
              <a:sysClr val="window" lastClr="FFFFFF"/>
            </a:solidFill>
            <a:latin typeface="Calibri"/>
            <a:ea typeface="+mn-ea"/>
            <a:cs typeface="+mn-cs"/>
          </a:endParaRPr>
        </a:p>
      </dsp:txBody>
      <dsp:txXfrm>
        <a:off x="368995" y="263143"/>
        <a:ext cx="3842197" cy="526286"/>
      </dsp:txXfrm>
    </dsp:sp>
    <dsp:sp modelId="{B6BAD8CB-E6E3-42B9-87B2-80BF002489F4}">
      <dsp:nvSpPr>
        <dsp:cNvPr id="0" name=""/>
        <dsp:cNvSpPr/>
      </dsp:nvSpPr>
      <dsp:spPr>
        <a:xfrm>
          <a:off x="40066" y="197357"/>
          <a:ext cx="657857" cy="657857"/>
        </a:xfrm>
        <a:prstGeom prst="ellipse">
          <a:avLst/>
        </a:prstGeom>
        <a:solidFill>
          <a:sysClr val="window" lastClr="FFFFFF">
            <a:hueOff val="0"/>
            <a:satOff val="0"/>
            <a:lumOff val="0"/>
            <a:alphaOff val="0"/>
          </a:sysClr>
        </a:solidFill>
        <a:ln w="25400" cap="flat" cmpd="sng" algn="ctr">
          <a:solidFill>
            <a:srgbClr val="00B0F0">
              <a:lumMod val="75000"/>
            </a:srgbClr>
          </a:solidFill>
          <a:prstDash val="solid"/>
        </a:ln>
        <a:effectLst/>
      </dsp:spPr>
      <dsp:style>
        <a:lnRef idx="2">
          <a:scrgbClr r="0" g="0" b="0"/>
        </a:lnRef>
        <a:fillRef idx="1">
          <a:scrgbClr r="0" g="0" b="0"/>
        </a:fillRef>
        <a:effectRef idx="0">
          <a:scrgbClr r="0" g="0" b="0"/>
        </a:effectRef>
        <a:fontRef idx="minor"/>
      </dsp:style>
    </dsp:sp>
    <dsp:sp modelId="{6CC1D15E-6652-488D-A3A0-901A0348659A}">
      <dsp:nvSpPr>
        <dsp:cNvPr id="0" name=""/>
        <dsp:cNvSpPr/>
      </dsp:nvSpPr>
      <dsp:spPr>
        <a:xfrm>
          <a:off x="560300" y="1052572"/>
          <a:ext cx="3650892" cy="526286"/>
        </a:xfrm>
        <a:prstGeom prst="rect">
          <a:avLst/>
        </a:prstGeom>
        <a:solidFill>
          <a:srgbClr val="00B0F0">
            <a:lumMod val="75000"/>
          </a:srgb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7740" tIns="66040" rIns="66040" bIns="66040" numCol="1" spcCol="1270" anchor="ctr" anchorCtr="0">
          <a:noAutofit/>
        </a:bodyPr>
        <a:lstStyle/>
        <a:p>
          <a:pPr lvl="0" algn="l" defTabSz="1155700">
            <a:lnSpc>
              <a:spcPct val="90000"/>
            </a:lnSpc>
            <a:spcBef>
              <a:spcPct val="0"/>
            </a:spcBef>
            <a:spcAft>
              <a:spcPct val="35000"/>
            </a:spcAft>
          </a:pPr>
          <a:r>
            <a:rPr lang="en-IN" sz="2600" b="1" kern="1200" dirty="0" smtClean="0">
              <a:solidFill>
                <a:sysClr val="window" lastClr="FFFFFF"/>
              </a:solidFill>
              <a:latin typeface="Calibri"/>
              <a:ea typeface="+mn-ea"/>
              <a:cs typeface="+mn-cs"/>
            </a:rPr>
            <a:t>Design</a:t>
          </a:r>
          <a:endParaRPr lang="en-US" sz="2600" b="1" kern="1200" dirty="0">
            <a:solidFill>
              <a:sysClr val="window" lastClr="FFFFFF"/>
            </a:solidFill>
            <a:latin typeface="Calibri"/>
            <a:ea typeface="+mn-ea"/>
            <a:cs typeface="+mn-cs"/>
          </a:endParaRPr>
        </a:p>
      </dsp:txBody>
      <dsp:txXfrm>
        <a:off x="560300" y="1052572"/>
        <a:ext cx="3650892" cy="526286"/>
      </dsp:txXfrm>
    </dsp:sp>
    <dsp:sp modelId="{FA469D3A-CBFC-4CB0-A6F4-765575750879}">
      <dsp:nvSpPr>
        <dsp:cNvPr id="0" name=""/>
        <dsp:cNvSpPr/>
      </dsp:nvSpPr>
      <dsp:spPr>
        <a:xfrm>
          <a:off x="231371" y="986786"/>
          <a:ext cx="657857" cy="657857"/>
        </a:xfrm>
        <a:prstGeom prst="ellipse">
          <a:avLst/>
        </a:prstGeom>
        <a:solidFill>
          <a:sysClr val="window" lastClr="FFFFFF">
            <a:hueOff val="0"/>
            <a:satOff val="0"/>
            <a:lumOff val="0"/>
            <a:alphaOff val="0"/>
          </a:sysClr>
        </a:solidFill>
        <a:ln w="25400" cap="flat" cmpd="sng" algn="ctr">
          <a:solidFill>
            <a:srgbClr val="00B0F0">
              <a:lumMod val="75000"/>
            </a:srgbClr>
          </a:solidFill>
          <a:prstDash val="solid"/>
        </a:ln>
        <a:effectLst/>
      </dsp:spPr>
      <dsp:style>
        <a:lnRef idx="2">
          <a:scrgbClr r="0" g="0" b="0"/>
        </a:lnRef>
        <a:fillRef idx="1">
          <a:scrgbClr r="0" g="0" b="0"/>
        </a:fillRef>
        <a:effectRef idx="0">
          <a:scrgbClr r="0" g="0" b="0"/>
        </a:effectRef>
        <a:fontRef idx="minor"/>
      </dsp:style>
    </dsp:sp>
    <dsp:sp modelId="{6D9C26AF-B7B1-4432-9DB9-9D15C6955D52}">
      <dsp:nvSpPr>
        <dsp:cNvPr id="0" name=""/>
        <dsp:cNvSpPr/>
      </dsp:nvSpPr>
      <dsp:spPr>
        <a:xfrm>
          <a:off x="368995" y="1842001"/>
          <a:ext cx="3842197" cy="526286"/>
        </a:xfrm>
        <a:prstGeom prst="rect">
          <a:avLst/>
        </a:prstGeom>
        <a:solidFill>
          <a:srgbClr val="00B0F0">
            <a:lumMod val="75000"/>
          </a:srgb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7740" tIns="66040" rIns="66040" bIns="66040" numCol="1" spcCol="1270" anchor="ctr" anchorCtr="0">
          <a:noAutofit/>
        </a:bodyPr>
        <a:lstStyle/>
        <a:p>
          <a:pPr lvl="0" algn="l" defTabSz="1155700">
            <a:lnSpc>
              <a:spcPct val="90000"/>
            </a:lnSpc>
            <a:spcBef>
              <a:spcPct val="0"/>
            </a:spcBef>
            <a:spcAft>
              <a:spcPct val="35000"/>
            </a:spcAft>
          </a:pPr>
          <a:r>
            <a:rPr lang="en-IN" sz="2600" b="1" kern="1200" dirty="0" smtClean="0">
              <a:solidFill>
                <a:sysClr val="window" lastClr="FFFFFF"/>
              </a:solidFill>
              <a:latin typeface="Calibri"/>
              <a:ea typeface="+mn-ea"/>
              <a:cs typeface="+mn-cs"/>
            </a:rPr>
            <a:t>Requirements</a:t>
          </a:r>
          <a:endParaRPr lang="en-US" sz="2600" b="1" kern="1200" dirty="0">
            <a:solidFill>
              <a:sysClr val="window" lastClr="FFFFFF"/>
            </a:solidFill>
            <a:latin typeface="Calibri"/>
            <a:ea typeface="+mn-ea"/>
            <a:cs typeface="+mn-cs"/>
          </a:endParaRPr>
        </a:p>
      </dsp:txBody>
      <dsp:txXfrm>
        <a:off x="368995" y="1842001"/>
        <a:ext cx="3842197" cy="526286"/>
      </dsp:txXfrm>
    </dsp:sp>
    <dsp:sp modelId="{6EA8BD82-45DA-4535-A0E3-7E90061BFAC8}">
      <dsp:nvSpPr>
        <dsp:cNvPr id="0" name=""/>
        <dsp:cNvSpPr/>
      </dsp:nvSpPr>
      <dsp:spPr>
        <a:xfrm>
          <a:off x="40066" y="1776215"/>
          <a:ext cx="657857" cy="657857"/>
        </a:xfrm>
        <a:prstGeom prst="ellipse">
          <a:avLst/>
        </a:prstGeom>
        <a:solidFill>
          <a:sysClr val="window" lastClr="FFFFFF">
            <a:hueOff val="0"/>
            <a:satOff val="0"/>
            <a:lumOff val="0"/>
            <a:alphaOff val="0"/>
          </a:sysClr>
        </a:solidFill>
        <a:ln w="25400" cap="flat" cmpd="sng" algn="ctr">
          <a:solidFill>
            <a:srgbClr val="00B0F0">
              <a:lumMod val="75000"/>
            </a:srgbClr>
          </a:solidFill>
          <a:prstDash val="solid"/>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418E9AE-25DC-4F39-8FA5-636E231B1398}">
      <dsp:nvSpPr>
        <dsp:cNvPr id="0" name=""/>
        <dsp:cNvSpPr/>
      </dsp:nvSpPr>
      <dsp:spPr>
        <a:xfrm>
          <a:off x="-3015745" y="-464420"/>
          <a:ext cx="3597565" cy="3597565"/>
        </a:xfrm>
        <a:prstGeom prst="blockArc">
          <a:avLst>
            <a:gd name="adj1" fmla="val 18900000"/>
            <a:gd name="adj2" fmla="val 2700000"/>
            <a:gd name="adj3" fmla="val 658"/>
          </a:avLst>
        </a:prstGeom>
        <a:noFill/>
        <a:ln w="25400" cap="flat" cmpd="sng" algn="ctr">
          <a:solidFill>
            <a:srgbClr val="00B0F0">
              <a:lumMod val="75000"/>
            </a:srgbClr>
          </a:solidFill>
          <a:prstDash val="solid"/>
        </a:ln>
        <a:effectLst/>
      </dsp:spPr>
      <dsp:style>
        <a:lnRef idx="2">
          <a:scrgbClr r="0" g="0" b="0"/>
        </a:lnRef>
        <a:fillRef idx="0">
          <a:scrgbClr r="0" g="0" b="0"/>
        </a:fillRef>
        <a:effectRef idx="0">
          <a:scrgbClr r="0" g="0" b="0"/>
        </a:effectRef>
        <a:fontRef idx="minor"/>
      </dsp:style>
    </dsp:sp>
    <dsp:sp modelId="{F75F90DE-2034-484E-B02B-9E679B95E5B0}">
      <dsp:nvSpPr>
        <dsp:cNvPr id="0" name=""/>
        <dsp:cNvSpPr/>
      </dsp:nvSpPr>
      <dsp:spPr>
        <a:xfrm>
          <a:off x="407247" y="249109"/>
          <a:ext cx="3814722" cy="533744"/>
        </a:xfrm>
        <a:prstGeom prst="rect">
          <a:avLst/>
        </a:prstGeom>
        <a:solidFill>
          <a:srgbClr val="00B0F0">
            <a:lumMod val="75000"/>
          </a:srgb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23660" tIns="66040" rIns="66040" bIns="66040" numCol="1" spcCol="1270" anchor="ctr" anchorCtr="0">
          <a:noAutofit/>
        </a:bodyPr>
        <a:lstStyle/>
        <a:p>
          <a:pPr lvl="0" algn="l" defTabSz="1155700">
            <a:lnSpc>
              <a:spcPct val="90000"/>
            </a:lnSpc>
            <a:spcBef>
              <a:spcPct val="0"/>
            </a:spcBef>
            <a:spcAft>
              <a:spcPct val="35000"/>
            </a:spcAft>
          </a:pPr>
          <a:r>
            <a:rPr lang="en-IN" sz="2600" b="1" kern="1200" dirty="0" smtClean="0">
              <a:solidFill>
                <a:sysClr val="window" lastClr="FFFFFF"/>
              </a:solidFill>
              <a:latin typeface="Calibri"/>
              <a:ea typeface="+mn-ea"/>
              <a:cs typeface="+mn-cs"/>
            </a:rPr>
            <a:t>Implementation</a:t>
          </a:r>
          <a:endParaRPr lang="en-US" sz="2600" b="1" kern="1200" dirty="0">
            <a:solidFill>
              <a:sysClr val="window" lastClr="FFFFFF"/>
            </a:solidFill>
            <a:latin typeface="Calibri"/>
            <a:ea typeface="+mn-ea"/>
            <a:cs typeface="+mn-cs"/>
          </a:endParaRPr>
        </a:p>
      </dsp:txBody>
      <dsp:txXfrm>
        <a:off x="407247" y="249109"/>
        <a:ext cx="3814722" cy="533744"/>
      </dsp:txXfrm>
    </dsp:sp>
    <dsp:sp modelId="{79437FF7-3118-4991-B946-A06E32D8339B}">
      <dsp:nvSpPr>
        <dsp:cNvPr id="0" name=""/>
        <dsp:cNvSpPr/>
      </dsp:nvSpPr>
      <dsp:spPr>
        <a:xfrm>
          <a:off x="40507" y="200154"/>
          <a:ext cx="667181" cy="667181"/>
        </a:xfrm>
        <a:prstGeom prst="ellipse">
          <a:avLst/>
        </a:prstGeom>
        <a:solidFill>
          <a:sysClr val="window" lastClr="FFFFFF">
            <a:hueOff val="0"/>
            <a:satOff val="0"/>
            <a:lumOff val="0"/>
            <a:alphaOff val="0"/>
          </a:sysClr>
        </a:solidFill>
        <a:ln w="25400" cap="flat" cmpd="sng" algn="ctr">
          <a:solidFill>
            <a:srgbClr val="00B0F0">
              <a:lumMod val="75000"/>
            </a:srgbClr>
          </a:solidFill>
          <a:prstDash val="solid"/>
        </a:ln>
        <a:effectLst/>
      </dsp:spPr>
      <dsp:style>
        <a:lnRef idx="2">
          <a:scrgbClr r="0" g="0" b="0"/>
        </a:lnRef>
        <a:fillRef idx="1">
          <a:scrgbClr r="0" g="0" b="0"/>
        </a:fillRef>
        <a:effectRef idx="0">
          <a:scrgbClr r="0" g="0" b="0"/>
        </a:effectRef>
        <a:fontRef idx="minor"/>
      </dsp:style>
    </dsp:sp>
    <dsp:sp modelId="{84BA50AA-6B2F-430B-AE8E-35A81FCFCB8F}">
      <dsp:nvSpPr>
        <dsp:cNvPr id="0" name=""/>
        <dsp:cNvSpPr/>
      </dsp:nvSpPr>
      <dsp:spPr>
        <a:xfrm>
          <a:off x="568113" y="1067489"/>
          <a:ext cx="3620706" cy="533744"/>
        </a:xfrm>
        <a:prstGeom prst="rect">
          <a:avLst/>
        </a:prstGeom>
        <a:solidFill>
          <a:srgbClr val="00B0F0">
            <a:lumMod val="75000"/>
          </a:srgb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23660" tIns="66040" rIns="66040" bIns="66040" numCol="1" spcCol="1270" anchor="ctr" anchorCtr="0">
          <a:noAutofit/>
        </a:bodyPr>
        <a:lstStyle/>
        <a:p>
          <a:pPr lvl="0" algn="l" defTabSz="1155700">
            <a:lnSpc>
              <a:spcPct val="90000"/>
            </a:lnSpc>
            <a:spcBef>
              <a:spcPct val="0"/>
            </a:spcBef>
            <a:spcAft>
              <a:spcPct val="35000"/>
            </a:spcAft>
          </a:pPr>
          <a:r>
            <a:rPr lang="en-IN" sz="2600" b="1" kern="1200" dirty="0" smtClean="0">
              <a:solidFill>
                <a:sysClr val="window" lastClr="FFFFFF"/>
              </a:solidFill>
              <a:latin typeface="Calibri"/>
              <a:ea typeface="+mn-ea"/>
              <a:cs typeface="+mn-cs"/>
            </a:rPr>
            <a:t>Testing</a:t>
          </a:r>
          <a:endParaRPr lang="en-US" sz="2600" b="1" kern="1200" dirty="0">
            <a:solidFill>
              <a:sysClr val="window" lastClr="FFFFFF"/>
            </a:solidFill>
            <a:latin typeface="Calibri"/>
            <a:ea typeface="+mn-ea"/>
            <a:cs typeface="+mn-cs"/>
          </a:endParaRPr>
        </a:p>
      </dsp:txBody>
      <dsp:txXfrm>
        <a:off x="568113" y="1067489"/>
        <a:ext cx="3620706" cy="533744"/>
      </dsp:txXfrm>
    </dsp:sp>
    <dsp:sp modelId="{A521CBD5-9E7E-46A5-A420-FE7221D6C4DD}">
      <dsp:nvSpPr>
        <dsp:cNvPr id="0" name=""/>
        <dsp:cNvSpPr/>
      </dsp:nvSpPr>
      <dsp:spPr>
        <a:xfrm>
          <a:off x="234523" y="1000771"/>
          <a:ext cx="667181" cy="667181"/>
        </a:xfrm>
        <a:prstGeom prst="ellipse">
          <a:avLst/>
        </a:prstGeom>
        <a:solidFill>
          <a:sysClr val="window" lastClr="FFFFFF">
            <a:hueOff val="0"/>
            <a:satOff val="0"/>
            <a:lumOff val="0"/>
            <a:alphaOff val="0"/>
          </a:sysClr>
        </a:solidFill>
        <a:ln w="25400" cap="flat" cmpd="sng" algn="ctr">
          <a:solidFill>
            <a:srgbClr val="00B0F0">
              <a:lumMod val="75000"/>
            </a:srgbClr>
          </a:solidFill>
          <a:prstDash val="solid"/>
        </a:ln>
        <a:effectLst/>
      </dsp:spPr>
      <dsp:style>
        <a:lnRef idx="2">
          <a:scrgbClr r="0" g="0" b="0"/>
        </a:lnRef>
        <a:fillRef idx="1">
          <a:scrgbClr r="0" g="0" b="0"/>
        </a:fillRef>
        <a:effectRef idx="0">
          <a:scrgbClr r="0" g="0" b="0"/>
        </a:effectRef>
        <a:fontRef idx="minor"/>
      </dsp:style>
    </dsp:sp>
    <dsp:sp modelId="{3A7D20F7-FBBB-4EB5-B584-6AFBD1978D34}">
      <dsp:nvSpPr>
        <dsp:cNvPr id="0" name=""/>
        <dsp:cNvSpPr/>
      </dsp:nvSpPr>
      <dsp:spPr>
        <a:xfrm>
          <a:off x="374097" y="1868106"/>
          <a:ext cx="3814722" cy="533744"/>
        </a:xfrm>
        <a:prstGeom prst="rect">
          <a:avLst/>
        </a:prstGeom>
        <a:solidFill>
          <a:srgbClr val="00B0F0">
            <a:lumMod val="75000"/>
          </a:srgb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23660" tIns="66040" rIns="66040" bIns="66040" numCol="1" spcCol="1270" anchor="ctr" anchorCtr="0">
          <a:noAutofit/>
        </a:bodyPr>
        <a:lstStyle/>
        <a:p>
          <a:pPr lvl="0" algn="l" defTabSz="1155700">
            <a:lnSpc>
              <a:spcPct val="90000"/>
            </a:lnSpc>
            <a:spcBef>
              <a:spcPct val="0"/>
            </a:spcBef>
            <a:spcAft>
              <a:spcPct val="35000"/>
            </a:spcAft>
          </a:pPr>
          <a:r>
            <a:rPr lang="en-IN" sz="2600" b="1" kern="1200" dirty="0" smtClean="0">
              <a:solidFill>
                <a:sysClr val="window" lastClr="FFFFFF"/>
              </a:solidFill>
              <a:latin typeface="Calibri"/>
              <a:ea typeface="+mn-ea"/>
              <a:cs typeface="+mn-cs"/>
            </a:rPr>
            <a:t>Applications</a:t>
          </a:r>
          <a:endParaRPr lang="en-US" sz="2600" b="1" kern="1200" dirty="0">
            <a:solidFill>
              <a:sysClr val="window" lastClr="FFFFFF"/>
            </a:solidFill>
            <a:latin typeface="Calibri"/>
            <a:ea typeface="+mn-ea"/>
            <a:cs typeface="+mn-cs"/>
          </a:endParaRPr>
        </a:p>
      </dsp:txBody>
      <dsp:txXfrm>
        <a:off x="374097" y="1868106"/>
        <a:ext cx="3814722" cy="533744"/>
      </dsp:txXfrm>
    </dsp:sp>
    <dsp:sp modelId="{4AAF541C-9367-4DC8-9ACA-B560E99E7D99}">
      <dsp:nvSpPr>
        <dsp:cNvPr id="0" name=""/>
        <dsp:cNvSpPr/>
      </dsp:nvSpPr>
      <dsp:spPr>
        <a:xfrm>
          <a:off x="40507" y="1801388"/>
          <a:ext cx="667181" cy="667181"/>
        </a:xfrm>
        <a:prstGeom prst="ellipse">
          <a:avLst/>
        </a:prstGeom>
        <a:solidFill>
          <a:sysClr val="window" lastClr="FFFFFF">
            <a:hueOff val="0"/>
            <a:satOff val="0"/>
            <a:lumOff val="0"/>
            <a:alphaOff val="0"/>
          </a:sysClr>
        </a:solidFill>
        <a:ln w="25400" cap="flat" cmpd="sng" algn="ctr">
          <a:solidFill>
            <a:srgbClr val="00B0F0">
              <a:lumMod val="75000"/>
            </a:srgbClr>
          </a:solidFill>
          <a:prstDash val="solid"/>
        </a:ln>
        <a:effectLst/>
      </dsp:spPr>
      <dsp:style>
        <a:lnRef idx="2">
          <a:scrgbClr r="0" g="0" b="0"/>
        </a:lnRef>
        <a:fillRef idx="1">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B44B54-7278-45EA-B655-777963DDE747}">
      <dsp:nvSpPr>
        <dsp:cNvPr id="0" name=""/>
        <dsp:cNvSpPr/>
      </dsp:nvSpPr>
      <dsp:spPr>
        <a:xfrm>
          <a:off x="-3047864" y="-469303"/>
          <a:ext cx="3635719" cy="3635719"/>
        </a:xfrm>
        <a:prstGeom prst="blockArc">
          <a:avLst>
            <a:gd name="adj1" fmla="val 18900000"/>
            <a:gd name="adj2" fmla="val 2700000"/>
            <a:gd name="adj3" fmla="val 637"/>
          </a:avLst>
        </a:prstGeom>
        <a:noFill/>
        <a:ln w="25400" cap="flat" cmpd="sng" algn="ctr">
          <a:solidFill>
            <a:srgbClr val="00B0F0">
              <a:lumMod val="75000"/>
            </a:srgbClr>
          </a:solidFill>
          <a:prstDash val="solid"/>
        </a:ln>
        <a:effectLst/>
      </dsp:spPr>
      <dsp:style>
        <a:lnRef idx="2">
          <a:scrgbClr r="0" g="0" b="0"/>
        </a:lnRef>
        <a:fillRef idx="0">
          <a:scrgbClr r="0" g="0" b="0"/>
        </a:fillRef>
        <a:effectRef idx="0">
          <a:scrgbClr r="0" g="0" b="0"/>
        </a:effectRef>
        <a:fontRef idx="minor"/>
      </dsp:style>
    </dsp:sp>
    <dsp:sp modelId="{DBDE96E0-C8C5-420D-8F6D-9E8D74383D1F}">
      <dsp:nvSpPr>
        <dsp:cNvPr id="0" name=""/>
        <dsp:cNvSpPr/>
      </dsp:nvSpPr>
      <dsp:spPr>
        <a:xfrm>
          <a:off x="377981" y="269711"/>
          <a:ext cx="3812636" cy="539422"/>
        </a:xfrm>
        <a:prstGeom prst="rect">
          <a:avLst/>
        </a:prstGeom>
        <a:solidFill>
          <a:srgbClr val="00B0F0">
            <a:lumMod val="75000"/>
          </a:srgb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28167" tIns="66040" rIns="66040" bIns="66040" numCol="1" spcCol="1270" anchor="ctr" anchorCtr="0">
          <a:noAutofit/>
        </a:bodyPr>
        <a:lstStyle/>
        <a:p>
          <a:pPr lvl="0" algn="l" defTabSz="1155700">
            <a:lnSpc>
              <a:spcPct val="90000"/>
            </a:lnSpc>
            <a:spcBef>
              <a:spcPct val="0"/>
            </a:spcBef>
            <a:spcAft>
              <a:spcPct val="35000"/>
            </a:spcAft>
          </a:pPr>
          <a:r>
            <a:rPr lang="en-IN" sz="2600" b="1" kern="1200" dirty="0" smtClean="0">
              <a:solidFill>
                <a:sysClr val="window" lastClr="FFFFFF"/>
              </a:solidFill>
              <a:latin typeface="Calibri"/>
              <a:ea typeface="+mn-ea"/>
              <a:cs typeface="+mn-cs"/>
            </a:rPr>
            <a:t>Conclusion</a:t>
          </a:r>
          <a:endParaRPr lang="en-US" sz="2600" b="1" kern="1200" dirty="0">
            <a:solidFill>
              <a:sysClr val="window" lastClr="FFFFFF"/>
            </a:solidFill>
            <a:latin typeface="Calibri"/>
            <a:ea typeface="+mn-ea"/>
            <a:cs typeface="+mn-cs"/>
          </a:endParaRPr>
        </a:p>
      </dsp:txBody>
      <dsp:txXfrm>
        <a:off x="377981" y="269711"/>
        <a:ext cx="3812636" cy="539422"/>
      </dsp:txXfrm>
    </dsp:sp>
    <dsp:sp modelId="{D900C058-6F85-4B48-8B98-EE78A8AD37ED}">
      <dsp:nvSpPr>
        <dsp:cNvPr id="0" name=""/>
        <dsp:cNvSpPr/>
      </dsp:nvSpPr>
      <dsp:spPr>
        <a:xfrm>
          <a:off x="40842" y="202283"/>
          <a:ext cx="674278" cy="674278"/>
        </a:xfrm>
        <a:prstGeom prst="ellipse">
          <a:avLst/>
        </a:prstGeom>
        <a:solidFill>
          <a:sysClr val="window" lastClr="FFFFFF">
            <a:hueOff val="0"/>
            <a:satOff val="0"/>
            <a:lumOff val="0"/>
            <a:alphaOff val="0"/>
          </a:sysClr>
        </a:solidFill>
        <a:ln w="25400" cap="flat" cmpd="sng" algn="ctr">
          <a:solidFill>
            <a:srgbClr val="00B0F0">
              <a:lumMod val="75000"/>
            </a:srgbClr>
          </a:solidFill>
          <a:prstDash val="solid"/>
        </a:ln>
        <a:effectLst/>
      </dsp:spPr>
      <dsp:style>
        <a:lnRef idx="2">
          <a:scrgbClr r="0" g="0" b="0"/>
        </a:lnRef>
        <a:fillRef idx="1">
          <a:scrgbClr r="0" g="0" b="0"/>
        </a:fillRef>
        <a:effectRef idx="0">
          <a:scrgbClr r="0" g="0" b="0"/>
        </a:effectRef>
        <a:fontRef idx="minor"/>
      </dsp:style>
    </dsp:sp>
    <dsp:sp modelId="{D44596B3-3A75-44CF-991F-9DE63C8DD5AE}">
      <dsp:nvSpPr>
        <dsp:cNvPr id="0" name=""/>
        <dsp:cNvSpPr/>
      </dsp:nvSpPr>
      <dsp:spPr>
        <a:xfrm>
          <a:off x="574061" y="1078845"/>
          <a:ext cx="3616556" cy="539422"/>
        </a:xfrm>
        <a:prstGeom prst="rect">
          <a:avLst/>
        </a:prstGeom>
        <a:solidFill>
          <a:srgbClr val="00B0F0">
            <a:lumMod val="75000"/>
          </a:srgb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28167" tIns="66040" rIns="66040" bIns="66040" numCol="1" spcCol="1270" anchor="ctr" anchorCtr="0">
          <a:noAutofit/>
        </a:bodyPr>
        <a:lstStyle/>
        <a:p>
          <a:pPr lvl="0" algn="l" defTabSz="1155700">
            <a:lnSpc>
              <a:spcPct val="90000"/>
            </a:lnSpc>
            <a:spcBef>
              <a:spcPct val="0"/>
            </a:spcBef>
            <a:spcAft>
              <a:spcPct val="35000"/>
            </a:spcAft>
          </a:pPr>
          <a:r>
            <a:rPr lang="en-IN" sz="2600" b="1" kern="1200" dirty="0" smtClean="0">
              <a:solidFill>
                <a:sysClr val="window" lastClr="FFFFFF"/>
              </a:solidFill>
              <a:latin typeface="Calibri"/>
              <a:ea typeface="+mn-ea"/>
              <a:cs typeface="+mn-cs"/>
            </a:rPr>
            <a:t>Future Enhancements</a:t>
          </a:r>
          <a:endParaRPr lang="en-US" sz="2600" b="1" kern="1200" dirty="0">
            <a:solidFill>
              <a:sysClr val="window" lastClr="FFFFFF"/>
            </a:solidFill>
            <a:latin typeface="Calibri"/>
            <a:ea typeface="+mn-ea"/>
            <a:cs typeface="+mn-cs"/>
          </a:endParaRPr>
        </a:p>
      </dsp:txBody>
      <dsp:txXfrm>
        <a:off x="574061" y="1078845"/>
        <a:ext cx="3616556" cy="539422"/>
      </dsp:txXfrm>
    </dsp:sp>
    <dsp:sp modelId="{E2CE08A3-CD8E-4837-8839-68E7C43F4F36}">
      <dsp:nvSpPr>
        <dsp:cNvPr id="0" name=""/>
        <dsp:cNvSpPr/>
      </dsp:nvSpPr>
      <dsp:spPr>
        <a:xfrm>
          <a:off x="236922" y="1011417"/>
          <a:ext cx="674278" cy="674278"/>
        </a:xfrm>
        <a:prstGeom prst="ellipse">
          <a:avLst/>
        </a:prstGeom>
        <a:solidFill>
          <a:sysClr val="window" lastClr="FFFFFF">
            <a:hueOff val="0"/>
            <a:satOff val="0"/>
            <a:lumOff val="0"/>
            <a:alphaOff val="0"/>
          </a:sysClr>
        </a:solidFill>
        <a:ln w="25400" cap="flat" cmpd="sng" algn="ctr">
          <a:solidFill>
            <a:srgbClr val="00B0F0">
              <a:lumMod val="75000"/>
            </a:srgbClr>
          </a:solidFill>
          <a:prstDash val="solid"/>
        </a:ln>
        <a:effectLst/>
      </dsp:spPr>
      <dsp:style>
        <a:lnRef idx="2">
          <a:scrgbClr r="0" g="0" b="0"/>
        </a:lnRef>
        <a:fillRef idx="1">
          <a:scrgbClr r="0" g="0" b="0"/>
        </a:fillRef>
        <a:effectRef idx="0">
          <a:scrgbClr r="0" g="0" b="0"/>
        </a:effectRef>
        <a:fontRef idx="minor"/>
      </dsp:style>
    </dsp:sp>
    <dsp:sp modelId="{BA0051BB-8DF1-41A1-AC36-AD4CCB87593B}">
      <dsp:nvSpPr>
        <dsp:cNvPr id="0" name=""/>
        <dsp:cNvSpPr/>
      </dsp:nvSpPr>
      <dsp:spPr>
        <a:xfrm>
          <a:off x="377981" y="1887979"/>
          <a:ext cx="3812636" cy="539422"/>
        </a:xfrm>
        <a:prstGeom prst="rect">
          <a:avLst/>
        </a:prstGeom>
        <a:solidFill>
          <a:srgbClr val="00B0F0">
            <a:lumMod val="75000"/>
          </a:srgb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28167" tIns="66040" rIns="66040" bIns="66040" numCol="1" spcCol="1270" anchor="ctr" anchorCtr="0">
          <a:noAutofit/>
        </a:bodyPr>
        <a:lstStyle/>
        <a:p>
          <a:pPr lvl="0" algn="l" defTabSz="1155700">
            <a:lnSpc>
              <a:spcPct val="90000"/>
            </a:lnSpc>
            <a:spcBef>
              <a:spcPct val="0"/>
            </a:spcBef>
            <a:spcAft>
              <a:spcPct val="35000"/>
            </a:spcAft>
          </a:pPr>
          <a:r>
            <a:rPr lang="en-IN" sz="2600" b="1" kern="1200" dirty="0" smtClean="0">
              <a:solidFill>
                <a:sysClr val="window" lastClr="FFFFFF"/>
              </a:solidFill>
              <a:latin typeface="Calibri"/>
              <a:ea typeface="+mn-ea"/>
              <a:cs typeface="+mn-cs"/>
            </a:rPr>
            <a:t>References</a:t>
          </a:r>
          <a:endParaRPr lang="en-US" sz="2600" b="1" kern="1200" dirty="0">
            <a:solidFill>
              <a:sysClr val="window" lastClr="FFFFFF"/>
            </a:solidFill>
            <a:latin typeface="Calibri"/>
            <a:ea typeface="+mn-ea"/>
            <a:cs typeface="+mn-cs"/>
          </a:endParaRPr>
        </a:p>
      </dsp:txBody>
      <dsp:txXfrm>
        <a:off x="377981" y="1887979"/>
        <a:ext cx="3812636" cy="539422"/>
      </dsp:txXfrm>
    </dsp:sp>
    <dsp:sp modelId="{37F86BE0-D587-47B9-8B27-327974F6C1B9}">
      <dsp:nvSpPr>
        <dsp:cNvPr id="0" name=""/>
        <dsp:cNvSpPr/>
      </dsp:nvSpPr>
      <dsp:spPr>
        <a:xfrm>
          <a:off x="40842" y="1820551"/>
          <a:ext cx="674278" cy="674278"/>
        </a:xfrm>
        <a:prstGeom prst="ellipse">
          <a:avLst/>
        </a:prstGeom>
        <a:solidFill>
          <a:sysClr val="window" lastClr="FFFFFF">
            <a:hueOff val="0"/>
            <a:satOff val="0"/>
            <a:lumOff val="0"/>
            <a:alphaOff val="0"/>
          </a:sysClr>
        </a:solidFill>
        <a:ln w="25400" cap="flat" cmpd="sng" algn="ctr">
          <a:solidFill>
            <a:srgbClr val="00B0F0">
              <a:lumMod val="75000"/>
            </a:srgb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3.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4.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5.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Shape 4"/>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Shape 5"/>
          <p:cNvSpPr>
            <a:spLocks noGrp="1" noRot="1" noChangeAspect="1"/>
          </p:cNvSpPr>
          <p:nvPr>
            <p:ph type="sldImg" idx="3"/>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Shape 6"/>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Shape 7"/>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Shape 8"/>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64953316"/>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Shape 56"/>
          <p:cNvSpPr txBox="1">
            <a:spLocks noGrp="1"/>
          </p:cNvSpPr>
          <p:nvPr>
            <p:ph type="body" idx="1"/>
          </p:nvPr>
        </p:nvSpPr>
        <p:spPr>
          <a:xfrm>
            <a:off x="685800" y="4400550"/>
            <a:ext cx="5486399" cy="360045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200"/>
              <a:buFont typeface="Calibri"/>
              <a:buNone/>
            </a:pPr>
            <a:endParaRPr sz="1200" b="0" i="0" u="none" strike="noStrike" cap="none">
              <a:solidFill>
                <a:schemeClr val="dk1"/>
              </a:solidFill>
              <a:latin typeface="Calibri"/>
              <a:ea typeface="Calibri"/>
              <a:cs typeface="Calibri"/>
              <a:sym typeface="Calibri"/>
            </a:endParaRPr>
          </a:p>
        </p:txBody>
      </p:sp>
      <p:sp>
        <p:nvSpPr>
          <p:cNvPr id="57" name="Shape 57"/>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2556416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Shape 239"/>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a:p>
        </p:txBody>
      </p:sp>
      <p:sp>
        <p:nvSpPr>
          <p:cNvPr id="240" name="Shape 240"/>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098886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Shape 269"/>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a:p>
        </p:txBody>
      </p:sp>
      <p:sp>
        <p:nvSpPr>
          <p:cNvPr id="270" name="Shape 270"/>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625521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Shape 315"/>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a:p>
        </p:txBody>
      </p:sp>
      <p:sp>
        <p:nvSpPr>
          <p:cNvPr id="316" name="Shape 316"/>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652146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Shape 325"/>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a:p>
        </p:txBody>
      </p:sp>
      <p:sp>
        <p:nvSpPr>
          <p:cNvPr id="326" name="Shape 326"/>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461238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Shape 333"/>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34" name="Shape 334"/>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a:p>
        </p:txBody>
      </p:sp>
      <p:sp>
        <p:nvSpPr>
          <p:cNvPr id="335" name="Shape 335"/>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spcBef>
                <a:spcPts val="0"/>
              </a:spcBef>
              <a:spcAft>
                <a:spcPts val="0"/>
              </a:spcAft>
              <a:buClr>
                <a:srgbClr val="000000"/>
              </a:buClr>
              <a:buFont typeface="Arial"/>
              <a:buNone/>
            </a:pPr>
            <a:fld id="{00000000-1234-1234-1234-123412341234}" type="slidenum">
              <a:rPr lang="en"/>
              <a:t>20</a:t>
            </a:fld>
            <a:endParaRPr/>
          </a:p>
        </p:txBody>
      </p:sp>
    </p:spTree>
    <p:extLst>
      <p:ext uri="{BB962C8B-B14F-4D97-AF65-F5344CB8AC3E}">
        <p14:creationId xmlns:p14="http://schemas.microsoft.com/office/powerpoint/2010/main" val="26316606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Shape 339"/>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a:p>
        </p:txBody>
      </p:sp>
      <p:sp>
        <p:nvSpPr>
          <p:cNvPr id="340" name="Shape 340"/>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471650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Shape 347"/>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a:p>
        </p:txBody>
      </p:sp>
      <p:sp>
        <p:nvSpPr>
          <p:cNvPr id="348" name="Shape 348"/>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0174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Shape 354"/>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a:p>
        </p:txBody>
      </p:sp>
      <p:sp>
        <p:nvSpPr>
          <p:cNvPr id="355" name="Shape 355"/>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065447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Shape 361"/>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a:p>
        </p:txBody>
      </p:sp>
      <p:sp>
        <p:nvSpPr>
          <p:cNvPr id="362" name="Shape 362"/>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663707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Shape 368"/>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a:p>
        </p:txBody>
      </p:sp>
      <p:sp>
        <p:nvSpPr>
          <p:cNvPr id="369" name="Shape 369"/>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70185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Shape 73"/>
          <p:cNvSpPr txBox="1">
            <a:spLocks noGrp="1"/>
          </p:cNvSpPr>
          <p:nvPr>
            <p:ph type="body" idx="1"/>
          </p:nvPr>
        </p:nvSpPr>
        <p:spPr>
          <a:xfrm>
            <a:off x="685800" y="4400550"/>
            <a:ext cx="5486399" cy="360045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200"/>
              <a:buFont typeface="Calibri"/>
              <a:buNone/>
            </a:pPr>
            <a:endParaRPr sz="1200" b="0" i="0" u="none" strike="noStrike" cap="none">
              <a:solidFill>
                <a:schemeClr val="dk1"/>
              </a:solidFill>
              <a:latin typeface="Calibri"/>
              <a:ea typeface="Calibri"/>
              <a:cs typeface="Calibri"/>
              <a:sym typeface="Calibri"/>
            </a:endParaRPr>
          </a:p>
        </p:txBody>
      </p:sp>
      <p:sp>
        <p:nvSpPr>
          <p:cNvPr id="74" name="Shape 74"/>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99178778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Shape 375"/>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a:p>
        </p:txBody>
      </p:sp>
      <p:sp>
        <p:nvSpPr>
          <p:cNvPr id="376" name="Shape 376"/>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5602596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Shape 382"/>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a:p>
        </p:txBody>
      </p:sp>
      <p:sp>
        <p:nvSpPr>
          <p:cNvPr id="383" name="Shape 383"/>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8512282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Shape 389"/>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a:p>
        </p:txBody>
      </p:sp>
      <p:sp>
        <p:nvSpPr>
          <p:cNvPr id="390" name="Shape 390"/>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6207704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Shape 396"/>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a:p>
        </p:txBody>
      </p:sp>
      <p:sp>
        <p:nvSpPr>
          <p:cNvPr id="397" name="Shape 397"/>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8509932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Shape 403"/>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04" name="Shape 404"/>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a:p>
        </p:txBody>
      </p:sp>
      <p:sp>
        <p:nvSpPr>
          <p:cNvPr id="405" name="Shape 405"/>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spcBef>
                <a:spcPts val="0"/>
              </a:spcBef>
              <a:spcAft>
                <a:spcPts val="0"/>
              </a:spcAft>
              <a:buClr>
                <a:srgbClr val="000000"/>
              </a:buClr>
              <a:buFont typeface="Arial"/>
              <a:buNone/>
            </a:pPr>
            <a:fld id="{00000000-1234-1234-1234-123412341234}" type="slidenum">
              <a:rPr lang="en"/>
              <a:t>31</a:t>
            </a:fld>
            <a:endParaRPr/>
          </a:p>
        </p:txBody>
      </p:sp>
    </p:spTree>
    <p:extLst>
      <p:ext uri="{BB962C8B-B14F-4D97-AF65-F5344CB8AC3E}">
        <p14:creationId xmlns:p14="http://schemas.microsoft.com/office/powerpoint/2010/main" val="178486811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Shape 417"/>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18" name="Shape 418"/>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a:p>
        </p:txBody>
      </p:sp>
      <p:sp>
        <p:nvSpPr>
          <p:cNvPr id="419" name="Shape 419"/>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spcBef>
                <a:spcPts val="0"/>
              </a:spcBef>
              <a:spcAft>
                <a:spcPts val="0"/>
              </a:spcAft>
              <a:buClr>
                <a:srgbClr val="000000"/>
              </a:buClr>
              <a:buFont typeface="Arial"/>
              <a:buNone/>
            </a:pPr>
            <a:fld id="{00000000-1234-1234-1234-123412341234}" type="slidenum">
              <a:rPr lang="en"/>
              <a:t>32</a:t>
            </a:fld>
            <a:endParaRPr/>
          </a:p>
        </p:txBody>
      </p:sp>
    </p:spTree>
    <p:extLst>
      <p:ext uri="{BB962C8B-B14F-4D97-AF65-F5344CB8AC3E}">
        <p14:creationId xmlns:p14="http://schemas.microsoft.com/office/powerpoint/2010/main" val="116541504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Shape 424"/>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25" name="Shape 425"/>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a:p>
        </p:txBody>
      </p:sp>
      <p:sp>
        <p:nvSpPr>
          <p:cNvPr id="426" name="Shape 426"/>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spcBef>
                <a:spcPts val="0"/>
              </a:spcBef>
              <a:spcAft>
                <a:spcPts val="0"/>
              </a:spcAft>
              <a:buClr>
                <a:srgbClr val="000000"/>
              </a:buClr>
              <a:buFont typeface="Arial"/>
              <a:buNone/>
            </a:pPr>
            <a:fld id="{00000000-1234-1234-1234-123412341234}" type="slidenum">
              <a:rPr lang="en"/>
              <a:t>33</a:t>
            </a:fld>
            <a:endParaRPr/>
          </a:p>
        </p:txBody>
      </p:sp>
    </p:spTree>
    <p:extLst>
      <p:ext uri="{BB962C8B-B14F-4D97-AF65-F5344CB8AC3E}">
        <p14:creationId xmlns:p14="http://schemas.microsoft.com/office/powerpoint/2010/main" val="321794953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Shape 431"/>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32" name="Shape 432"/>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a:p>
        </p:txBody>
      </p:sp>
      <p:sp>
        <p:nvSpPr>
          <p:cNvPr id="433" name="Shape 433"/>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spcBef>
                <a:spcPts val="0"/>
              </a:spcBef>
              <a:spcAft>
                <a:spcPts val="0"/>
              </a:spcAft>
              <a:buClr>
                <a:srgbClr val="000000"/>
              </a:buClr>
              <a:buFont typeface="Arial"/>
              <a:buNone/>
            </a:pPr>
            <a:fld id="{00000000-1234-1234-1234-123412341234}" type="slidenum">
              <a:rPr lang="en"/>
              <a:t>34</a:t>
            </a:fld>
            <a:endParaRPr/>
          </a:p>
        </p:txBody>
      </p:sp>
    </p:spTree>
    <p:extLst>
      <p:ext uri="{BB962C8B-B14F-4D97-AF65-F5344CB8AC3E}">
        <p14:creationId xmlns:p14="http://schemas.microsoft.com/office/powerpoint/2010/main" val="241532377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Shape 438"/>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39" name="Shape 439"/>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a:p>
        </p:txBody>
      </p:sp>
      <p:sp>
        <p:nvSpPr>
          <p:cNvPr id="440" name="Shape 440"/>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spcBef>
                <a:spcPts val="0"/>
              </a:spcBef>
              <a:spcAft>
                <a:spcPts val="0"/>
              </a:spcAft>
              <a:buClr>
                <a:srgbClr val="000000"/>
              </a:buClr>
              <a:buFont typeface="Arial"/>
              <a:buNone/>
            </a:pPr>
            <a:fld id="{00000000-1234-1234-1234-123412341234}" type="slidenum">
              <a:rPr lang="en"/>
              <a:t>35</a:t>
            </a:fld>
            <a:endParaRPr/>
          </a:p>
        </p:txBody>
      </p:sp>
    </p:spTree>
    <p:extLst>
      <p:ext uri="{BB962C8B-B14F-4D97-AF65-F5344CB8AC3E}">
        <p14:creationId xmlns:p14="http://schemas.microsoft.com/office/powerpoint/2010/main" val="164239809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Shape 445"/>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46" name="Shape 446"/>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a:p>
        </p:txBody>
      </p:sp>
      <p:sp>
        <p:nvSpPr>
          <p:cNvPr id="447" name="Shape 447"/>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spcBef>
                <a:spcPts val="0"/>
              </a:spcBef>
              <a:spcAft>
                <a:spcPts val="0"/>
              </a:spcAft>
              <a:buClr>
                <a:srgbClr val="000000"/>
              </a:buClr>
              <a:buFont typeface="Arial"/>
              <a:buNone/>
            </a:pPr>
            <a:fld id="{00000000-1234-1234-1234-123412341234}" type="slidenum">
              <a:rPr lang="en"/>
              <a:t>36</a:t>
            </a:fld>
            <a:endParaRPr/>
          </a:p>
        </p:txBody>
      </p:sp>
    </p:spTree>
    <p:extLst>
      <p:ext uri="{BB962C8B-B14F-4D97-AF65-F5344CB8AC3E}">
        <p14:creationId xmlns:p14="http://schemas.microsoft.com/office/powerpoint/2010/main" val="32494691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Shape 81"/>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a:p>
        </p:txBody>
      </p:sp>
      <p:sp>
        <p:nvSpPr>
          <p:cNvPr id="82" name="Shape 82"/>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4632955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Shape 452"/>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a:p>
        </p:txBody>
      </p:sp>
      <p:sp>
        <p:nvSpPr>
          <p:cNvPr id="453" name="Shape 453"/>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3258408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Shape 459"/>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a:p>
        </p:txBody>
      </p:sp>
      <p:sp>
        <p:nvSpPr>
          <p:cNvPr id="460" name="Shape 460"/>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0116354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Shape 466"/>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a:p>
        </p:txBody>
      </p:sp>
      <p:sp>
        <p:nvSpPr>
          <p:cNvPr id="467" name="Shape 467"/>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8158839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2"/>
        <p:cNvGrpSpPr/>
        <p:nvPr/>
      </p:nvGrpSpPr>
      <p:grpSpPr>
        <a:xfrm>
          <a:off x="0" y="0"/>
          <a:ext cx="0" cy="0"/>
          <a:chOff x="0" y="0"/>
          <a:chExt cx="0" cy="0"/>
        </a:xfrm>
      </p:grpSpPr>
      <p:sp>
        <p:nvSpPr>
          <p:cNvPr id="473" name="Shape 473"/>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74" name="Shape 474"/>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a:p>
        </p:txBody>
      </p:sp>
      <p:sp>
        <p:nvSpPr>
          <p:cNvPr id="475" name="Shape 475"/>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spcBef>
                <a:spcPts val="0"/>
              </a:spcBef>
              <a:spcAft>
                <a:spcPts val="0"/>
              </a:spcAft>
              <a:buClr>
                <a:srgbClr val="000000"/>
              </a:buClr>
              <a:buFont typeface="Arial"/>
              <a:buNone/>
            </a:pPr>
            <a:fld id="{00000000-1234-1234-1234-123412341234}" type="slidenum">
              <a:rPr lang="en"/>
              <a:t>40</a:t>
            </a:fld>
            <a:endParaRPr/>
          </a:p>
        </p:txBody>
      </p:sp>
    </p:spTree>
    <p:extLst>
      <p:ext uri="{BB962C8B-B14F-4D97-AF65-F5344CB8AC3E}">
        <p14:creationId xmlns:p14="http://schemas.microsoft.com/office/powerpoint/2010/main" val="420550022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9"/>
        <p:cNvGrpSpPr/>
        <p:nvPr/>
      </p:nvGrpSpPr>
      <p:grpSpPr>
        <a:xfrm>
          <a:off x="0" y="0"/>
          <a:ext cx="0" cy="0"/>
          <a:chOff x="0" y="0"/>
          <a:chExt cx="0" cy="0"/>
        </a:xfrm>
      </p:grpSpPr>
      <p:sp>
        <p:nvSpPr>
          <p:cNvPr id="480" name="Shape 480"/>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81" name="Shape 481"/>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a:p>
        </p:txBody>
      </p:sp>
      <p:sp>
        <p:nvSpPr>
          <p:cNvPr id="482" name="Shape 482"/>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spcBef>
                <a:spcPts val="0"/>
              </a:spcBef>
              <a:spcAft>
                <a:spcPts val="0"/>
              </a:spcAft>
              <a:buClr>
                <a:srgbClr val="000000"/>
              </a:buClr>
              <a:buFont typeface="Arial"/>
              <a:buNone/>
            </a:pPr>
            <a:fld id="{00000000-1234-1234-1234-123412341234}" type="slidenum">
              <a:rPr lang="en"/>
              <a:t>41</a:t>
            </a:fld>
            <a:endParaRPr/>
          </a:p>
        </p:txBody>
      </p:sp>
    </p:spTree>
    <p:extLst>
      <p:ext uri="{BB962C8B-B14F-4D97-AF65-F5344CB8AC3E}">
        <p14:creationId xmlns:p14="http://schemas.microsoft.com/office/powerpoint/2010/main" val="242812072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Shape 428"/>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29" name="Shape 429"/>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a:p>
        </p:txBody>
      </p:sp>
      <p:sp>
        <p:nvSpPr>
          <p:cNvPr id="430" name="Shape 430"/>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spcBef>
                <a:spcPts val="0"/>
              </a:spcBef>
              <a:spcAft>
                <a:spcPts val="0"/>
              </a:spcAft>
              <a:buClr>
                <a:srgbClr val="000000"/>
              </a:buClr>
              <a:buFont typeface="Arial"/>
              <a:buNone/>
            </a:pPr>
            <a:fld id="{00000000-1234-1234-1234-123412341234}" type="slidenum">
              <a:rPr lang="en"/>
              <a:t>42</a:t>
            </a:fld>
            <a:endParaRPr/>
          </a:p>
        </p:txBody>
      </p:sp>
    </p:spTree>
    <p:extLst>
      <p:ext uri="{BB962C8B-B14F-4D97-AF65-F5344CB8AC3E}">
        <p14:creationId xmlns:p14="http://schemas.microsoft.com/office/powerpoint/2010/main" val="189048649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6"/>
        <p:cNvGrpSpPr/>
        <p:nvPr/>
      </p:nvGrpSpPr>
      <p:grpSpPr>
        <a:xfrm>
          <a:off x="0" y="0"/>
          <a:ext cx="0" cy="0"/>
          <a:chOff x="0" y="0"/>
          <a:chExt cx="0" cy="0"/>
        </a:xfrm>
      </p:grpSpPr>
      <p:sp>
        <p:nvSpPr>
          <p:cNvPr id="487" name="Shape 487"/>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88" name="Shape 488"/>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a:p>
        </p:txBody>
      </p:sp>
      <p:sp>
        <p:nvSpPr>
          <p:cNvPr id="489" name="Shape 489"/>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spcBef>
                <a:spcPts val="0"/>
              </a:spcBef>
              <a:spcAft>
                <a:spcPts val="0"/>
              </a:spcAft>
              <a:buClr>
                <a:srgbClr val="000000"/>
              </a:buClr>
              <a:buFont typeface="Arial"/>
              <a:buNone/>
            </a:pPr>
            <a:fld id="{00000000-1234-1234-1234-123412341234}" type="slidenum">
              <a:rPr lang="en"/>
              <a:t>45</a:t>
            </a:fld>
            <a:endParaRPr/>
          </a:p>
        </p:txBody>
      </p:sp>
    </p:spTree>
    <p:extLst>
      <p:ext uri="{BB962C8B-B14F-4D97-AF65-F5344CB8AC3E}">
        <p14:creationId xmlns:p14="http://schemas.microsoft.com/office/powerpoint/2010/main" val="251589012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Shape 493"/>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94" name="Shape 494"/>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a:p>
        </p:txBody>
      </p:sp>
      <p:sp>
        <p:nvSpPr>
          <p:cNvPr id="495" name="Shape 495"/>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spcBef>
                <a:spcPts val="0"/>
              </a:spcBef>
              <a:spcAft>
                <a:spcPts val="0"/>
              </a:spcAft>
              <a:buClr>
                <a:srgbClr val="000000"/>
              </a:buClr>
              <a:buFont typeface="Arial"/>
              <a:buNone/>
            </a:pPr>
            <a:fld id="{00000000-1234-1234-1234-123412341234}" type="slidenum">
              <a:rPr lang="en"/>
              <a:t>46</a:t>
            </a:fld>
            <a:endParaRPr/>
          </a:p>
        </p:txBody>
      </p:sp>
    </p:spTree>
    <p:extLst>
      <p:ext uri="{BB962C8B-B14F-4D97-AF65-F5344CB8AC3E}">
        <p14:creationId xmlns:p14="http://schemas.microsoft.com/office/powerpoint/2010/main" val="367431947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Shape 433"/>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a:p>
        </p:txBody>
      </p:sp>
      <p:sp>
        <p:nvSpPr>
          <p:cNvPr id="434" name="Shape 434"/>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3136466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Shape 441"/>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a:p>
        </p:txBody>
      </p:sp>
      <p:sp>
        <p:nvSpPr>
          <p:cNvPr id="442" name="Shape 442"/>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980069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Shape 88"/>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a:p>
        </p:txBody>
      </p:sp>
      <p:sp>
        <p:nvSpPr>
          <p:cNvPr id="89" name="Shape 89"/>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8750441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
        <p:cNvGrpSpPr/>
        <p:nvPr/>
      </p:nvGrpSpPr>
      <p:grpSpPr>
        <a:xfrm>
          <a:off x="0" y="0"/>
          <a:ext cx="0" cy="0"/>
          <a:chOff x="0" y="0"/>
          <a:chExt cx="0" cy="0"/>
        </a:xfrm>
      </p:grpSpPr>
      <p:sp>
        <p:nvSpPr>
          <p:cNvPr id="448" name="Shape 448"/>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a:p>
        </p:txBody>
      </p:sp>
      <p:sp>
        <p:nvSpPr>
          <p:cNvPr id="449" name="Shape 449"/>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2041767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Shape 455"/>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a:p>
        </p:txBody>
      </p:sp>
      <p:sp>
        <p:nvSpPr>
          <p:cNvPr id="456" name="Shape 456"/>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364281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Shape 97"/>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a:p>
        </p:txBody>
      </p:sp>
      <p:sp>
        <p:nvSpPr>
          <p:cNvPr id="98" name="Shape 98"/>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347391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Shape 131"/>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2" name="Shape 132"/>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a:p>
        </p:txBody>
      </p:sp>
      <p:sp>
        <p:nvSpPr>
          <p:cNvPr id="133" name="Shape 133"/>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spcBef>
                <a:spcPts val="0"/>
              </a:spcBef>
              <a:spcAft>
                <a:spcPts val="0"/>
              </a:spcAft>
              <a:buClr>
                <a:srgbClr val="000000"/>
              </a:buClr>
              <a:buFont typeface="Arial"/>
              <a:buNone/>
            </a:pPr>
            <a:fld id="{00000000-1234-1234-1234-123412341234}" type="slidenum">
              <a:rPr lang="en"/>
              <a:t>7</a:t>
            </a:fld>
            <a:endParaRPr/>
          </a:p>
        </p:txBody>
      </p:sp>
    </p:spTree>
    <p:extLst>
      <p:ext uri="{BB962C8B-B14F-4D97-AF65-F5344CB8AC3E}">
        <p14:creationId xmlns:p14="http://schemas.microsoft.com/office/powerpoint/2010/main" val="21092244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Shape 138"/>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9" name="Shape 139"/>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a:p>
        </p:txBody>
      </p:sp>
      <p:sp>
        <p:nvSpPr>
          <p:cNvPr id="140" name="Shape 140"/>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spcBef>
                <a:spcPts val="0"/>
              </a:spcBef>
              <a:spcAft>
                <a:spcPts val="0"/>
              </a:spcAft>
              <a:buClr>
                <a:srgbClr val="000000"/>
              </a:buClr>
              <a:buFont typeface="Arial"/>
              <a:buNone/>
            </a:pPr>
            <a:fld id="{00000000-1234-1234-1234-123412341234}" type="slidenum">
              <a:rPr lang="en"/>
              <a:t>8</a:t>
            </a:fld>
            <a:endParaRPr/>
          </a:p>
        </p:txBody>
      </p:sp>
    </p:spTree>
    <p:extLst>
      <p:ext uri="{BB962C8B-B14F-4D97-AF65-F5344CB8AC3E}">
        <p14:creationId xmlns:p14="http://schemas.microsoft.com/office/powerpoint/2010/main" val="39656809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Shape 119"/>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a:p>
        </p:txBody>
      </p:sp>
      <p:sp>
        <p:nvSpPr>
          <p:cNvPr id="120" name="Shape 120"/>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951032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Shape 190"/>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a:p>
        </p:txBody>
      </p:sp>
      <p:sp>
        <p:nvSpPr>
          <p:cNvPr id="191" name="Shape 191"/>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391602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45"/>
        <p:cNvGrpSpPr/>
        <p:nvPr/>
      </p:nvGrpSpPr>
      <p:grpSpPr>
        <a:xfrm>
          <a:off x="0" y="0"/>
          <a:ext cx="0" cy="0"/>
          <a:chOff x="0" y="0"/>
          <a:chExt cx="0" cy="0"/>
        </a:xfrm>
      </p:grpSpPr>
      <p:sp>
        <p:nvSpPr>
          <p:cNvPr id="46" name="Shape 46"/>
          <p:cNvSpPr txBox="1">
            <a:spLocks noGrp="1"/>
          </p:cNvSpPr>
          <p:nvPr>
            <p:ph type="dt" idx="10"/>
          </p:nvPr>
        </p:nvSpPr>
        <p:spPr>
          <a:xfrm>
            <a:off x="10363201" y="6135687"/>
            <a:ext cx="1022351" cy="369887"/>
          </a:xfrm>
          <a:prstGeom prst="rect">
            <a:avLst/>
          </a:prstGeom>
          <a:noFill/>
          <a:ln>
            <a:noFill/>
          </a:ln>
        </p:spPr>
        <p:txBody>
          <a:bodyPr spcFirstLastPara="1" wrap="square" lIns="91425" tIns="91425" rIns="91425" bIns="91425" anchor="ctr" anchorCtr="0"/>
          <a:lstStyle>
            <a:lvl1pPr marR="0" lvl="0" algn="r" rtl="0">
              <a:spcBef>
                <a:spcPts val="0"/>
              </a:spcBef>
              <a:spcAft>
                <a:spcPts val="0"/>
              </a:spcAft>
              <a:buClr>
                <a:srgbClr val="898989"/>
              </a:buClr>
              <a:buSzPts val="1200"/>
              <a:buFont typeface="Century Gothic"/>
              <a:buNone/>
              <a:defRPr sz="1200" b="0" i="0" u="none" strike="noStrike" cap="none">
                <a:solidFill>
                  <a:srgbClr val="898989"/>
                </a:solidFill>
                <a:latin typeface="Century Gothic"/>
                <a:ea typeface="Century Gothic"/>
                <a:cs typeface="Century Gothic"/>
                <a:sym typeface="Century Gothic"/>
              </a:defRPr>
            </a:lvl1pPr>
            <a:lvl2pPr marR="0" lvl="1" algn="l" rtl="0">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2pPr>
            <a:lvl3pPr marR="0" lvl="2" algn="l" rtl="0">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3pPr>
            <a:lvl4pPr marR="0" lvl="3" algn="l" rtl="0">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4pPr>
            <a:lvl5pPr marR="0" lvl="4" algn="l" rtl="0">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5pPr>
            <a:lvl6pPr marR="0" lvl="5" algn="l" rtl="0">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6pPr>
            <a:lvl7pPr marR="0" lvl="6" algn="l" rtl="0">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7pPr>
            <a:lvl8pPr marR="0" lvl="7" algn="l" rtl="0">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8pPr>
            <a:lvl9pPr marR="0" lvl="8" algn="l" rtl="0">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9pPr>
          </a:lstStyle>
          <a:p>
            <a:endParaRPr/>
          </a:p>
        </p:txBody>
      </p:sp>
      <p:sp>
        <p:nvSpPr>
          <p:cNvPr id="47" name="Shape 47"/>
          <p:cNvSpPr txBox="1">
            <a:spLocks noGrp="1"/>
          </p:cNvSpPr>
          <p:nvPr>
            <p:ph type="ftr" idx="11"/>
          </p:nvPr>
        </p:nvSpPr>
        <p:spPr>
          <a:xfrm>
            <a:off x="2590800" y="6135687"/>
            <a:ext cx="7622117" cy="365124"/>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Clr>
                <a:srgbClr val="898989"/>
              </a:buClr>
              <a:buSzPts val="1200"/>
              <a:buFont typeface="Century Gothic"/>
              <a:buNone/>
              <a:defRPr sz="1200" b="1" i="1" u="none" strike="noStrike" cap="none">
                <a:solidFill>
                  <a:srgbClr val="898989"/>
                </a:solidFill>
                <a:latin typeface="Century Gothic"/>
                <a:ea typeface="Century Gothic"/>
                <a:cs typeface="Century Gothic"/>
                <a:sym typeface="Century Gothic"/>
              </a:defRPr>
            </a:lvl1pPr>
            <a:lvl2pPr marR="0" lvl="1" algn="l" rtl="0">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2pPr>
            <a:lvl3pPr marR="0" lvl="2" algn="l" rtl="0">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3pPr>
            <a:lvl4pPr marR="0" lvl="3" algn="l" rtl="0">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4pPr>
            <a:lvl5pPr marR="0" lvl="4" algn="l" rtl="0">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5pPr>
            <a:lvl6pPr marR="0" lvl="5" algn="l" rtl="0">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6pPr>
            <a:lvl7pPr marR="0" lvl="6" algn="l" rtl="0">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7pPr>
            <a:lvl8pPr marR="0" lvl="7" algn="l" rtl="0">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8pPr>
            <a:lvl9pPr marR="0" lvl="8" algn="l" rtl="0">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9pPr>
          </a:lstStyle>
          <a:p>
            <a:endParaRPr/>
          </a:p>
        </p:txBody>
      </p:sp>
      <p:sp>
        <p:nvSpPr>
          <p:cNvPr id="48" name="Shape 48"/>
          <p:cNvSpPr txBox="1">
            <a:spLocks noGrp="1"/>
          </p:cNvSpPr>
          <p:nvPr>
            <p:ph type="sldNum" idx="12"/>
          </p:nvPr>
        </p:nvSpPr>
        <p:spPr>
          <a:xfrm>
            <a:off x="681567" y="6416677"/>
            <a:ext cx="781051" cy="365124"/>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2667" b="1" i="1" u="none" strike="noStrike" cap="none">
                <a:solidFill>
                  <a:srgbClr val="FEFFFF"/>
                </a:solidFill>
                <a:latin typeface="Century Gothic"/>
                <a:ea typeface="Century Gothic"/>
                <a:cs typeface="Century Gothic"/>
                <a:sym typeface="Century Gothic"/>
              </a:defRPr>
            </a:lvl1pPr>
            <a:lvl2pPr marL="0" marR="0" lvl="1" indent="0" algn="r" rtl="0">
              <a:spcBef>
                <a:spcPts val="0"/>
              </a:spcBef>
              <a:buNone/>
              <a:defRPr sz="2667" b="1" i="1" u="none" strike="noStrike" cap="none">
                <a:solidFill>
                  <a:srgbClr val="FEFFFF"/>
                </a:solidFill>
                <a:latin typeface="Century Gothic"/>
                <a:ea typeface="Century Gothic"/>
                <a:cs typeface="Century Gothic"/>
                <a:sym typeface="Century Gothic"/>
              </a:defRPr>
            </a:lvl2pPr>
            <a:lvl3pPr marL="0" marR="0" lvl="2" indent="0" algn="r" rtl="0">
              <a:spcBef>
                <a:spcPts val="0"/>
              </a:spcBef>
              <a:buNone/>
              <a:defRPr sz="2667" b="1" i="1" u="none" strike="noStrike" cap="none">
                <a:solidFill>
                  <a:srgbClr val="FEFFFF"/>
                </a:solidFill>
                <a:latin typeface="Century Gothic"/>
                <a:ea typeface="Century Gothic"/>
                <a:cs typeface="Century Gothic"/>
                <a:sym typeface="Century Gothic"/>
              </a:defRPr>
            </a:lvl3pPr>
            <a:lvl4pPr marL="0" marR="0" lvl="3" indent="0" algn="r" rtl="0">
              <a:spcBef>
                <a:spcPts val="0"/>
              </a:spcBef>
              <a:buNone/>
              <a:defRPr sz="2667" b="1" i="1" u="none" strike="noStrike" cap="none">
                <a:solidFill>
                  <a:srgbClr val="FEFFFF"/>
                </a:solidFill>
                <a:latin typeface="Century Gothic"/>
                <a:ea typeface="Century Gothic"/>
                <a:cs typeface="Century Gothic"/>
                <a:sym typeface="Century Gothic"/>
              </a:defRPr>
            </a:lvl4pPr>
            <a:lvl5pPr marL="0" marR="0" lvl="4" indent="0" algn="r" rtl="0">
              <a:spcBef>
                <a:spcPts val="0"/>
              </a:spcBef>
              <a:buNone/>
              <a:defRPr sz="2667" b="1" i="1" u="none" strike="noStrike" cap="none">
                <a:solidFill>
                  <a:srgbClr val="FEFFFF"/>
                </a:solidFill>
                <a:latin typeface="Century Gothic"/>
                <a:ea typeface="Century Gothic"/>
                <a:cs typeface="Century Gothic"/>
                <a:sym typeface="Century Gothic"/>
              </a:defRPr>
            </a:lvl5pPr>
            <a:lvl6pPr marL="0" marR="0" lvl="5" indent="0" algn="r" rtl="0">
              <a:spcBef>
                <a:spcPts val="0"/>
              </a:spcBef>
              <a:buNone/>
              <a:defRPr sz="2667" b="1" i="1" u="none" strike="noStrike" cap="none">
                <a:solidFill>
                  <a:srgbClr val="FEFFFF"/>
                </a:solidFill>
                <a:latin typeface="Century Gothic"/>
                <a:ea typeface="Century Gothic"/>
                <a:cs typeface="Century Gothic"/>
                <a:sym typeface="Century Gothic"/>
              </a:defRPr>
            </a:lvl6pPr>
            <a:lvl7pPr marL="0" marR="0" lvl="6" indent="0" algn="r" rtl="0">
              <a:spcBef>
                <a:spcPts val="0"/>
              </a:spcBef>
              <a:buNone/>
              <a:defRPr sz="2667" b="1" i="1" u="none" strike="noStrike" cap="none">
                <a:solidFill>
                  <a:srgbClr val="FEFFFF"/>
                </a:solidFill>
                <a:latin typeface="Century Gothic"/>
                <a:ea typeface="Century Gothic"/>
                <a:cs typeface="Century Gothic"/>
                <a:sym typeface="Century Gothic"/>
              </a:defRPr>
            </a:lvl7pPr>
            <a:lvl8pPr marL="0" marR="0" lvl="7" indent="0" algn="r" rtl="0">
              <a:spcBef>
                <a:spcPts val="0"/>
              </a:spcBef>
              <a:buNone/>
              <a:defRPr sz="2667" b="1" i="1" u="none" strike="noStrike" cap="none">
                <a:solidFill>
                  <a:srgbClr val="FEFFFF"/>
                </a:solidFill>
                <a:latin typeface="Century Gothic"/>
                <a:ea typeface="Century Gothic"/>
                <a:cs typeface="Century Gothic"/>
                <a:sym typeface="Century Gothic"/>
              </a:defRPr>
            </a:lvl8pPr>
            <a:lvl9pPr marL="0" marR="0" lvl="8" indent="0" algn="r" rtl="0">
              <a:spcBef>
                <a:spcPts val="0"/>
              </a:spcBef>
              <a:buNone/>
              <a:defRPr sz="2667" b="1" i="1" u="none" strike="noStrike" cap="none">
                <a:solidFill>
                  <a:srgbClr val="FEFFFF"/>
                </a:solidFill>
                <a:latin typeface="Century Gothic"/>
                <a:ea typeface="Century Gothic"/>
                <a:cs typeface="Century Gothic"/>
                <a:sym typeface="Century Gothic"/>
              </a:defRPr>
            </a:lvl9pPr>
          </a:lstStyle>
          <a:p>
            <a:pPr marL="0" lvl="0" indent="0">
              <a:spcBef>
                <a:spcPts val="0"/>
              </a:spcBef>
              <a:spcAft>
                <a:spcPts val="0"/>
              </a:spcAft>
              <a:buNone/>
            </a:pPr>
            <a:r>
              <a:rPr lang="en"/>
              <a:t>1</a:t>
            </a:r>
            <a:endParaRPr sz="1400" b="0" i="0">
              <a:solidFill>
                <a:srgbClr val="000000"/>
              </a:solidFill>
              <a:latin typeface="Arial"/>
              <a:ea typeface="Arial"/>
              <a:cs typeface="Arial"/>
              <a:sym typeface="Arial"/>
            </a:endParaRPr>
          </a:p>
        </p:txBody>
      </p:sp>
      <p:sp>
        <p:nvSpPr>
          <p:cNvPr id="49" name="Shape 49"/>
          <p:cNvSpPr>
            <a:spLocks noGrp="1"/>
          </p:cNvSpPr>
          <p:nvPr>
            <p:ph type="pic" idx="2"/>
          </p:nvPr>
        </p:nvSpPr>
        <p:spPr>
          <a:xfrm>
            <a:off x="4572000" y="1295400"/>
            <a:ext cx="3149600" cy="4267200"/>
          </a:xfrm>
          <a:prstGeom prst="rect">
            <a:avLst/>
          </a:prstGeom>
          <a:noFill/>
          <a:ln>
            <a:noFill/>
          </a:ln>
        </p:spPr>
        <p:txBody>
          <a:bodyPr spcFirstLastPara="1" wrap="square" lIns="91425" tIns="91425" rIns="91425" bIns="91425" anchor="t" anchorCtr="0"/>
          <a:lstStyle>
            <a:lvl1pPr marR="0" lvl="0" algn="l" rtl="0">
              <a:lnSpc>
                <a:spcPct val="100000"/>
              </a:lnSpc>
              <a:spcBef>
                <a:spcPts val="1000"/>
              </a:spcBef>
              <a:spcAft>
                <a:spcPts val="0"/>
              </a:spcAft>
              <a:buClr>
                <a:srgbClr val="353535"/>
              </a:buClr>
              <a:buSzPts val="3200"/>
              <a:buFont typeface="Noto Sans Symbols"/>
              <a:buChar char="•"/>
              <a:defRPr sz="3200" b="0" i="0" u="none" strike="noStrike" cap="none">
                <a:solidFill>
                  <a:srgbClr val="404040"/>
                </a:solidFill>
                <a:latin typeface="Calibri"/>
                <a:ea typeface="Calibri"/>
                <a:cs typeface="Calibri"/>
                <a:sym typeface="Calibri"/>
              </a:defRPr>
            </a:lvl1pPr>
            <a:lvl2pPr marR="0" lvl="1" algn="l" rtl="0">
              <a:lnSpc>
                <a:spcPct val="100000"/>
              </a:lnSpc>
              <a:spcBef>
                <a:spcPts val="1000"/>
              </a:spcBef>
              <a:spcAft>
                <a:spcPts val="0"/>
              </a:spcAft>
              <a:buClr>
                <a:srgbClr val="353535"/>
              </a:buClr>
              <a:buSzPts val="1600"/>
              <a:buFont typeface="Noto Sans Symbols"/>
              <a:buChar char="•"/>
              <a:defRPr sz="1600" b="0" i="0" u="none" strike="noStrike" cap="none">
                <a:solidFill>
                  <a:srgbClr val="404040"/>
                </a:solidFill>
                <a:latin typeface="Calibri"/>
                <a:ea typeface="Calibri"/>
                <a:cs typeface="Calibri"/>
                <a:sym typeface="Calibri"/>
              </a:defRPr>
            </a:lvl2pPr>
            <a:lvl3pPr marR="0" lvl="2" algn="l" rtl="0">
              <a:lnSpc>
                <a:spcPct val="100000"/>
              </a:lnSpc>
              <a:spcBef>
                <a:spcPts val="1000"/>
              </a:spcBef>
              <a:spcAft>
                <a:spcPts val="0"/>
              </a:spcAft>
              <a:buClr>
                <a:srgbClr val="353535"/>
              </a:buClr>
              <a:buSzPts val="1400"/>
              <a:buFont typeface="Noto Sans Symbols"/>
              <a:buChar char="•"/>
              <a:defRPr sz="1400" b="0" i="0" u="none" strike="noStrike" cap="none">
                <a:solidFill>
                  <a:srgbClr val="404040"/>
                </a:solidFill>
                <a:latin typeface="Calibri"/>
                <a:ea typeface="Calibri"/>
                <a:cs typeface="Calibri"/>
                <a:sym typeface="Calibri"/>
              </a:defRPr>
            </a:lvl3pPr>
            <a:lvl4pPr marR="0" lvl="3" algn="l" rtl="0">
              <a:lnSpc>
                <a:spcPct val="100000"/>
              </a:lnSpc>
              <a:spcBef>
                <a:spcPts val="1000"/>
              </a:spcBef>
              <a:spcAft>
                <a:spcPts val="0"/>
              </a:spcAft>
              <a:buClr>
                <a:srgbClr val="353535"/>
              </a:buClr>
              <a:buSzPts val="1200"/>
              <a:buFont typeface="Noto Sans Symbols"/>
              <a:buChar char="•"/>
              <a:defRPr sz="1200" b="0" i="0" u="none" strike="noStrike" cap="none">
                <a:solidFill>
                  <a:srgbClr val="404040"/>
                </a:solidFill>
                <a:latin typeface="Calibri"/>
                <a:ea typeface="Calibri"/>
                <a:cs typeface="Calibri"/>
                <a:sym typeface="Calibri"/>
              </a:defRPr>
            </a:lvl4pPr>
            <a:lvl5pPr marR="0" lvl="4" algn="l" rtl="0">
              <a:lnSpc>
                <a:spcPct val="100000"/>
              </a:lnSpc>
              <a:spcBef>
                <a:spcPts val="1000"/>
              </a:spcBef>
              <a:spcAft>
                <a:spcPts val="0"/>
              </a:spcAft>
              <a:buClr>
                <a:srgbClr val="353535"/>
              </a:buClr>
              <a:buSzPts val="1200"/>
              <a:buFont typeface="Noto Sans Symbols"/>
              <a:buChar char="•"/>
              <a:defRPr sz="1200" b="0" i="0" u="none" strike="noStrike" cap="none">
                <a:solidFill>
                  <a:srgbClr val="404040"/>
                </a:solidFill>
                <a:latin typeface="Calibri"/>
                <a:ea typeface="Calibri"/>
                <a:cs typeface="Calibri"/>
                <a:sym typeface="Calibri"/>
              </a:defRPr>
            </a:lvl5pPr>
            <a:lvl6pPr marR="0" lvl="5" algn="l" rtl="0">
              <a:lnSpc>
                <a:spcPct val="100000"/>
              </a:lnSpc>
              <a:spcBef>
                <a:spcPts val="1000"/>
              </a:spcBef>
              <a:spcAft>
                <a:spcPts val="0"/>
              </a:spcAft>
              <a:buClr>
                <a:srgbClr val="353535"/>
              </a:buClr>
              <a:buSzPts val="1200"/>
              <a:buFont typeface="Noto Sans Symbols"/>
              <a:buChar char="•"/>
              <a:defRPr sz="1200" b="0" i="0" u="none" strike="noStrike" cap="none">
                <a:solidFill>
                  <a:srgbClr val="404040"/>
                </a:solidFill>
                <a:latin typeface="Calibri"/>
                <a:ea typeface="Calibri"/>
                <a:cs typeface="Calibri"/>
                <a:sym typeface="Calibri"/>
              </a:defRPr>
            </a:lvl6pPr>
            <a:lvl7pPr marR="0" lvl="6" algn="l" rtl="0">
              <a:lnSpc>
                <a:spcPct val="100000"/>
              </a:lnSpc>
              <a:spcBef>
                <a:spcPts val="1000"/>
              </a:spcBef>
              <a:spcAft>
                <a:spcPts val="0"/>
              </a:spcAft>
              <a:buClr>
                <a:srgbClr val="353535"/>
              </a:buClr>
              <a:buSzPts val="1200"/>
              <a:buFont typeface="Noto Sans Symbols"/>
              <a:buChar char="•"/>
              <a:defRPr sz="1200" b="0" i="0" u="none" strike="noStrike" cap="none">
                <a:solidFill>
                  <a:srgbClr val="404040"/>
                </a:solidFill>
                <a:latin typeface="Calibri"/>
                <a:ea typeface="Calibri"/>
                <a:cs typeface="Calibri"/>
                <a:sym typeface="Calibri"/>
              </a:defRPr>
            </a:lvl7pPr>
            <a:lvl8pPr marR="0" lvl="7" algn="l" rtl="0">
              <a:lnSpc>
                <a:spcPct val="100000"/>
              </a:lnSpc>
              <a:spcBef>
                <a:spcPts val="1000"/>
              </a:spcBef>
              <a:spcAft>
                <a:spcPts val="0"/>
              </a:spcAft>
              <a:buClr>
                <a:srgbClr val="353535"/>
              </a:buClr>
              <a:buSzPts val="1200"/>
              <a:buFont typeface="Noto Sans Symbols"/>
              <a:buChar char="•"/>
              <a:defRPr sz="1200" b="0" i="0" u="none" strike="noStrike" cap="none">
                <a:solidFill>
                  <a:srgbClr val="404040"/>
                </a:solidFill>
                <a:latin typeface="Calibri"/>
                <a:ea typeface="Calibri"/>
                <a:cs typeface="Calibri"/>
                <a:sym typeface="Calibri"/>
              </a:defRPr>
            </a:lvl8pPr>
            <a:lvl9pPr marR="0" lvl="8" algn="l" rtl="0">
              <a:lnSpc>
                <a:spcPct val="100000"/>
              </a:lnSpc>
              <a:spcBef>
                <a:spcPts val="1000"/>
              </a:spcBef>
              <a:spcAft>
                <a:spcPts val="0"/>
              </a:spcAft>
              <a:buClr>
                <a:srgbClr val="353535"/>
              </a:buClr>
              <a:buSzPts val="1200"/>
              <a:buFont typeface="Noto Sans Symbols"/>
              <a:buChar char="•"/>
              <a:defRPr sz="1200" b="0" i="0" u="none" strike="noStrike" cap="none">
                <a:solidFill>
                  <a:srgbClr val="404040"/>
                </a:solidFill>
                <a:latin typeface="Calibri"/>
                <a:ea typeface="Calibri"/>
                <a:cs typeface="Calibri"/>
                <a:sym typeface="Calibri"/>
              </a:defRPr>
            </a:lvl9pPr>
          </a:lstStyle>
          <a:p>
            <a:endParaRPr/>
          </a:p>
        </p:txBody>
      </p:sp>
      <p:sp>
        <p:nvSpPr>
          <p:cNvPr id="50" name="Shape 50"/>
          <p:cNvSpPr txBox="1">
            <a:spLocks noGrp="1"/>
          </p:cNvSpPr>
          <p:nvPr>
            <p:ph type="body" idx="1"/>
          </p:nvPr>
        </p:nvSpPr>
        <p:spPr>
          <a:xfrm>
            <a:off x="508000" y="76200"/>
            <a:ext cx="5588000" cy="1016000"/>
          </a:xfrm>
          <a:prstGeom prst="rect">
            <a:avLst/>
          </a:prstGeom>
          <a:noFill/>
          <a:ln>
            <a:noFill/>
          </a:ln>
        </p:spPr>
        <p:txBody>
          <a:bodyPr spcFirstLastPara="1" wrap="square" lIns="91425" tIns="91425" rIns="91425" bIns="91425" anchor="t" anchorCtr="0"/>
          <a:lstStyle>
            <a:lvl1pPr marL="457200" marR="0" lvl="0" indent="-228600" algn="l" rtl="0">
              <a:lnSpc>
                <a:spcPct val="100000"/>
              </a:lnSpc>
              <a:spcBef>
                <a:spcPts val="1000"/>
              </a:spcBef>
              <a:spcAft>
                <a:spcPts val="0"/>
              </a:spcAft>
              <a:buClr>
                <a:srgbClr val="353535"/>
              </a:buClr>
              <a:buSzPts val="3200"/>
              <a:buFont typeface="Noto Sans Symbols"/>
              <a:buNone/>
              <a:defRPr sz="3200" b="0" i="0" u="none" strike="noStrike" cap="none">
                <a:solidFill>
                  <a:srgbClr val="404040"/>
                </a:solidFill>
                <a:latin typeface="Calibri"/>
                <a:ea typeface="Calibri"/>
                <a:cs typeface="Calibri"/>
                <a:sym typeface="Calibri"/>
              </a:defRPr>
            </a:lvl1pPr>
            <a:lvl2pPr marL="914400" marR="0" lvl="1" indent="-330200" algn="l" rtl="0">
              <a:lnSpc>
                <a:spcPct val="100000"/>
              </a:lnSpc>
              <a:spcBef>
                <a:spcPts val="1000"/>
              </a:spcBef>
              <a:spcAft>
                <a:spcPts val="0"/>
              </a:spcAft>
              <a:buClr>
                <a:srgbClr val="353535"/>
              </a:buClr>
              <a:buSzPts val="1600"/>
              <a:buFont typeface="Noto Sans Symbols"/>
              <a:buChar char="•"/>
              <a:defRPr sz="1600" b="0" i="0" u="none" strike="noStrike" cap="none">
                <a:solidFill>
                  <a:srgbClr val="404040"/>
                </a:solidFill>
                <a:latin typeface="Calibri"/>
                <a:ea typeface="Calibri"/>
                <a:cs typeface="Calibri"/>
                <a:sym typeface="Calibri"/>
              </a:defRPr>
            </a:lvl2pPr>
            <a:lvl3pPr marL="1371600" marR="0" lvl="2" indent="-317500" algn="l" rtl="0">
              <a:lnSpc>
                <a:spcPct val="100000"/>
              </a:lnSpc>
              <a:spcBef>
                <a:spcPts val="1000"/>
              </a:spcBef>
              <a:spcAft>
                <a:spcPts val="0"/>
              </a:spcAft>
              <a:buClr>
                <a:srgbClr val="353535"/>
              </a:buClr>
              <a:buSzPts val="1400"/>
              <a:buFont typeface="Noto Sans Symbols"/>
              <a:buChar char="•"/>
              <a:defRPr sz="1400" b="0" i="0" u="none" strike="noStrike" cap="none">
                <a:solidFill>
                  <a:srgbClr val="404040"/>
                </a:solidFill>
                <a:latin typeface="Calibri"/>
                <a:ea typeface="Calibri"/>
                <a:cs typeface="Calibri"/>
                <a:sym typeface="Calibri"/>
              </a:defRPr>
            </a:lvl3pPr>
            <a:lvl4pPr marL="1828800" marR="0" lvl="3" indent="-304800" algn="l" rtl="0">
              <a:lnSpc>
                <a:spcPct val="100000"/>
              </a:lnSpc>
              <a:spcBef>
                <a:spcPts val="1000"/>
              </a:spcBef>
              <a:spcAft>
                <a:spcPts val="0"/>
              </a:spcAft>
              <a:buClr>
                <a:srgbClr val="353535"/>
              </a:buClr>
              <a:buSzPts val="1200"/>
              <a:buFont typeface="Noto Sans Symbols"/>
              <a:buChar char="•"/>
              <a:defRPr sz="1200" b="0" i="0" u="none" strike="noStrike" cap="none">
                <a:solidFill>
                  <a:srgbClr val="404040"/>
                </a:solidFill>
                <a:latin typeface="Calibri"/>
                <a:ea typeface="Calibri"/>
                <a:cs typeface="Calibri"/>
                <a:sym typeface="Calibri"/>
              </a:defRPr>
            </a:lvl4pPr>
            <a:lvl5pPr marL="2286000" marR="0" lvl="4" indent="-304800" algn="l" rtl="0">
              <a:lnSpc>
                <a:spcPct val="100000"/>
              </a:lnSpc>
              <a:spcBef>
                <a:spcPts val="1000"/>
              </a:spcBef>
              <a:spcAft>
                <a:spcPts val="0"/>
              </a:spcAft>
              <a:buClr>
                <a:srgbClr val="353535"/>
              </a:buClr>
              <a:buSzPts val="1200"/>
              <a:buFont typeface="Noto Sans Symbols"/>
              <a:buChar char="•"/>
              <a:defRPr sz="1200" b="0" i="0" u="none" strike="noStrike" cap="none">
                <a:solidFill>
                  <a:srgbClr val="404040"/>
                </a:solidFill>
                <a:latin typeface="Calibri"/>
                <a:ea typeface="Calibri"/>
                <a:cs typeface="Calibri"/>
                <a:sym typeface="Calibri"/>
              </a:defRPr>
            </a:lvl5pPr>
            <a:lvl6pPr marL="2743200" marR="0" lvl="5" indent="-304800" algn="l" rtl="0">
              <a:lnSpc>
                <a:spcPct val="100000"/>
              </a:lnSpc>
              <a:spcBef>
                <a:spcPts val="1000"/>
              </a:spcBef>
              <a:spcAft>
                <a:spcPts val="0"/>
              </a:spcAft>
              <a:buClr>
                <a:srgbClr val="353535"/>
              </a:buClr>
              <a:buSzPts val="1200"/>
              <a:buFont typeface="Noto Sans Symbols"/>
              <a:buChar char="•"/>
              <a:defRPr sz="1200" b="0" i="0" u="none" strike="noStrike" cap="none">
                <a:solidFill>
                  <a:srgbClr val="404040"/>
                </a:solidFill>
                <a:latin typeface="Calibri"/>
                <a:ea typeface="Calibri"/>
                <a:cs typeface="Calibri"/>
                <a:sym typeface="Calibri"/>
              </a:defRPr>
            </a:lvl6pPr>
            <a:lvl7pPr marL="3200400" marR="0" lvl="6" indent="-304800" algn="l" rtl="0">
              <a:lnSpc>
                <a:spcPct val="100000"/>
              </a:lnSpc>
              <a:spcBef>
                <a:spcPts val="1000"/>
              </a:spcBef>
              <a:spcAft>
                <a:spcPts val="0"/>
              </a:spcAft>
              <a:buClr>
                <a:srgbClr val="353535"/>
              </a:buClr>
              <a:buSzPts val="1200"/>
              <a:buFont typeface="Noto Sans Symbols"/>
              <a:buChar char="•"/>
              <a:defRPr sz="1200" b="0" i="0" u="none" strike="noStrike" cap="none">
                <a:solidFill>
                  <a:srgbClr val="404040"/>
                </a:solidFill>
                <a:latin typeface="Calibri"/>
                <a:ea typeface="Calibri"/>
                <a:cs typeface="Calibri"/>
                <a:sym typeface="Calibri"/>
              </a:defRPr>
            </a:lvl7pPr>
            <a:lvl8pPr marL="3657600" marR="0" lvl="7" indent="-304800" algn="l" rtl="0">
              <a:lnSpc>
                <a:spcPct val="100000"/>
              </a:lnSpc>
              <a:spcBef>
                <a:spcPts val="1000"/>
              </a:spcBef>
              <a:spcAft>
                <a:spcPts val="0"/>
              </a:spcAft>
              <a:buClr>
                <a:srgbClr val="353535"/>
              </a:buClr>
              <a:buSzPts val="1200"/>
              <a:buFont typeface="Noto Sans Symbols"/>
              <a:buChar char="•"/>
              <a:defRPr sz="1200" b="0" i="0" u="none" strike="noStrike" cap="none">
                <a:solidFill>
                  <a:srgbClr val="404040"/>
                </a:solidFill>
                <a:latin typeface="Calibri"/>
                <a:ea typeface="Calibri"/>
                <a:cs typeface="Calibri"/>
                <a:sym typeface="Calibri"/>
              </a:defRPr>
            </a:lvl8pPr>
            <a:lvl9pPr marL="4114800" marR="0" lvl="8" indent="-304800" algn="l" rtl="0">
              <a:lnSpc>
                <a:spcPct val="100000"/>
              </a:lnSpc>
              <a:spcBef>
                <a:spcPts val="1000"/>
              </a:spcBef>
              <a:spcAft>
                <a:spcPts val="0"/>
              </a:spcAft>
              <a:buClr>
                <a:srgbClr val="353535"/>
              </a:buClr>
              <a:buSzPts val="1200"/>
              <a:buFont typeface="Noto Sans Symbols"/>
              <a:buChar char="•"/>
              <a:defRPr sz="1200" b="0" i="0" u="none" strike="noStrike" cap="none">
                <a:solidFill>
                  <a:srgbClr val="404040"/>
                </a:solidFill>
                <a:latin typeface="Calibri"/>
                <a:ea typeface="Calibri"/>
                <a:cs typeface="Calibri"/>
                <a:sym typeface="Calibri"/>
              </a:defRPr>
            </a:lvl9pPr>
          </a:lstStyle>
          <a:p>
            <a:endParaRPr/>
          </a:p>
        </p:txBody>
      </p:sp>
      <p:sp>
        <p:nvSpPr>
          <p:cNvPr id="51" name="Shape 51"/>
          <p:cNvSpPr txBox="1">
            <a:spLocks noGrp="1"/>
          </p:cNvSpPr>
          <p:nvPr>
            <p:ph type="body" idx="3"/>
          </p:nvPr>
        </p:nvSpPr>
        <p:spPr>
          <a:xfrm>
            <a:off x="6400800" y="76200"/>
            <a:ext cx="4368800" cy="1016000"/>
          </a:xfrm>
          <a:prstGeom prst="rect">
            <a:avLst/>
          </a:prstGeom>
          <a:noFill/>
          <a:ln>
            <a:noFill/>
          </a:ln>
        </p:spPr>
        <p:txBody>
          <a:bodyPr spcFirstLastPara="1" wrap="square" lIns="91425" tIns="91425" rIns="91425" bIns="91425" anchor="t" anchorCtr="0"/>
          <a:lstStyle>
            <a:lvl1pPr marL="457200" marR="0" lvl="0" indent="-228600" algn="l" rtl="0">
              <a:lnSpc>
                <a:spcPct val="100000"/>
              </a:lnSpc>
              <a:spcBef>
                <a:spcPts val="1000"/>
              </a:spcBef>
              <a:spcAft>
                <a:spcPts val="0"/>
              </a:spcAft>
              <a:buClr>
                <a:srgbClr val="353535"/>
              </a:buClr>
              <a:buSzPts val="3200"/>
              <a:buFont typeface="Noto Sans Symbols"/>
              <a:buNone/>
              <a:defRPr sz="3200" b="0" i="0" u="none" strike="noStrike" cap="none">
                <a:solidFill>
                  <a:srgbClr val="404040"/>
                </a:solidFill>
                <a:latin typeface="Calibri"/>
                <a:ea typeface="Calibri"/>
                <a:cs typeface="Calibri"/>
                <a:sym typeface="Calibri"/>
              </a:defRPr>
            </a:lvl1pPr>
            <a:lvl2pPr marL="914400" marR="0" lvl="1" indent="-330200" algn="l" rtl="0">
              <a:lnSpc>
                <a:spcPct val="100000"/>
              </a:lnSpc>
              <a:spcBef>
                <a:spcPts val="1000"/>
              </a:spcBef>
              <a:spcAft>
                <a:spcPts val="0"/>
              </a:spcAft>
              <a:buClr>
                <a:srgbClr val="353535"/>
              </a:buClr>
              <a:buSzPts val="1600"/>
              <a:buFont typeface="Noto Sans Symbols"/>
              <a:buChar char="•"/>
              <a:defRPr sz="1600" b="0" i="0" u="none" strike="noStrike" cap="none">
                <a:solidFill>
                  <a:srgbClr val="404040"/>
                </a:solidFill>
                <a:latin typeface="Calibri"/>
                <a:ea typeface="Calibri"/>
                <a:cs typeface="Calibri"/>
                <a:sym typeface="Calibri"/>
              </a:defRPr>
            </a:lvl2pPr>
            <a:lvl3pPr marL="1371600" marR="0" lvl="2" indent="-317500" algn="l" rtl="0">
              <a:lnSpc>
                <a:spcPct val="100000"/>
              </a:lnSpc>
              <a:spcBef>
                <a:spcPts val="1000"/>
              </a:spcBef>
              <a:spcAft>
                <a:spcPts val="0"/>
              </a:spcAft>
              <a:buClr>
                <a:srgbClr val="353535"/>
              </a:buClr>
              <a:buSzPts val="1400"/>
              <a:buFont typeface="Noto Sans Symbols"/>
              <a:buChar char="•"/>
              <a:defRPr sz="1400" b="0" i="0" u="none" strike="noStrike" cap="none">
                <a:solidFill>
                  <a:srgbClr val="404040"/>
                </a:solidFill>
                <a:latin typeface="Calibri"/>
                <a:ea typeface="Calibri"/>
                <a:cs typeface="Calibri"/>
                <a:sym typeface="Calibri"/>
              </a:defRPr>
            </a:lvl3pPr>
            <a:lvl4pPr marL="1828800" marR="0" lvl="3" indent="-304800" algn="l" rtl="0">
              <a:lnSpc>
                <a:spcPct val="100000"/>
              </a:lnSpc>
              <a:spcBef>
                <a:spcPts val="1000"/>
              </a:spcBef>
              <a:spcAft>
                <a:spcPts val="0"/>
              </a:spcAft>
              <a:buClr>
                <a:srgbClr val="353535"/>
              </a:buClr>
              <a:buSzPts val="1200"/>
              <a:buFont typeface="Noto Sans Symbols"/>
              <a:buChar char="•"/>
              <a:defRPr sz="1200" b="0" i="0" u="none" strike="noStrike" cap="none">
                <a:solidFill>
                  <a:srgbClr val="404040"/>
                </a:solidFill>
                <a:latin typeface="Calibri"/>
                <a:ea typeface="Calibri"/>
                <a:cs typeface="Calibri"/>
                <a:sym typeface="Calibri"/>
              </a:defRPr>
            </a:lvl4pPr>
            <a:lvl5pPr marL="2286000" marR="0" lvl="4" indent="-304800" algn="l" rtl="0">
              <a:lnSpc>
                <a:spcPct val="100000"/>
              </a:lnSpc>
              <a:spcBef>
                <a:spcPts val="1000"/>
              </a:spcBef>
              <a:spcAft>
                <a:spcPts val="0"/>
              </a:spcAft>
              <a:buClr>
                <a:srgbClr val="353535"/>
              </a:buClr>
              <a:buSzPts val="1200"/>
              <a:buFont typeface="Noto Sans Symbols"/>
              <a:buChar char="•"/>
              <a:defRPr sz="1200" b="0" i="0" u="none" strike="noStrike" cap="none">
                <a:solidFill>
                  <a:srgbClr val="404040"/>
                </a:solidFill>
                <a:latin typeface="Calibri"/>
                <a:ea typeface="Calibri"/>
                <a:cs typeface="Calibri"/>
                <a:sym typeface="Calibri"/>
              </a:defRPr>
            </a:lvl5pPr>
            <a:lvl6pPr marL="2743200" marR="0" lvl="5" indent="-304800" algn="l" rtl="0">
              <a:lnSpc>
                <a:spcPct val="100000"/>
              </a:lnSpc>
              <a:spcBef>
                <a:spcPts val="1000"/>
              </a:spcBef>
              <a:spcAft>
                <a:spcPts val="0"/>
              </a:spcAft>
              <a:buClr>
                <a:srgbClr val="353535"/>
              </a:buClr>
              <a:buSzPts val="1200"/>
              <a:buFont typeface="Noto Sans Symbols"/>
              <a:buChar char="•"/>
              <a:defRPr sz="1200" b="0" i="0" u="none" strike="noStrike" cap="none">
                <a:solidFill>
                  <a:srgbClr val="404040"/>
                </a:solidFill>
                <a:latin typeface="Calibri"/>
                <a:ea typeface="Calibri"/>
                <a:cs typeface="Calibri"/>
                <a:sym typeface="Calibri"/>
              </a:defRPr>
            </a:lvl6pPr>
            <a:lvl7pPr marL="3200400" marR="0" lvl="6" indent="-304800" algn="l" rtl="0">
              <a:lnSpc>
                <a:spcPct val="100000"/>
              </a:lnSpc>
              <a:spcBef>
                <a:spcPts val="1000"/>
              </a:spcBef>
              <a:spcAft>
                <a:spcPts val="0"/>
              </a:spcAft>
              <a:buClr>
                <a:srgbClr val="353535"/>
              </a:buClr>
              <a:buSzPts val="1200"/>
              <a:buFont typeface="Noto Sans Symbols"/>
              <a:buChar char="•"/>
              <a:defRPr sz="1200" b="0" i="0" u="none" strike="noStrike" cap="none">
                <a:solidFill>
                  <a:srgbClr val="404040"/>
                </a:solidFill>
                <a:latin typeface="Calibri"/>
                <a:ea typeface="Calibri"/>
                <a:cs typeface="Calibri"/>
                <a:sym typeface="Calibri"/>
              </a:defRPr>
            </a:lvl7pPr>
            <a:lvl8pPr marL="3657600" marR="0" lvl="7" indent="-304800" algn="l" rtl="0">
              <a:lnSpc>
                <a:spcPct val="100000"/>
              </a:lnSpc>
              <a:spcBef>
                <a:spcPts val="1000"/>
              </a:spcBef>
              <a:spcAft>
                <a:spcPts val="0"/>
              </a:spcAft>
              <a:buClr>
                <a:srgbClr val="353535"/>
              </a:buClr>
              <a:buSzPts val="1200"/>
              <a:buFont typeface="Noto Sans Symbols"/>
              <a:buChar char="•"/>
              <a:defRPr sz="1200" b="0" i="0" u="none" strike="noStrike" cap="none">
                <a:solidFill>
                  <a:srgbClr val="404040"/>
                </a:solidFill>
                <a:latin typeface="Calibri"/>
                <a:ea typeface="Calibri"/>
                <a:cs typeface="Calibri"/>
                <a:sym typeface="Calibri"/>
              </a:defRPr>
            </a:lvl8pPr>
            <a:lvl9pPr marL="4114800" marR="0" lvl="8" indent="-304800" algn="l" rtl="0">
              <a:lnSpc>
                <a:spcPct val="100000"/>
              </a:lnSpc>
              <a:spcBef>
                <a:spcPts val="1000"/>
              </a:spcBef>
              <a:spcAft>
                <a:spcPts val="0"/>
              </a:spcAft>
              <a:buClr>
                <a:srgbClr val="353535"/>
              </a:buClr>
              <a:buSzPts val="1200"/>
              <a:buFont typeface="Noto Sans Symbols"/>
              <a:buChar char="•"/>
              <a:defRPr sz="1200" b="0" i="0" u="none" strike="noStrike" cap="none">
                <a:solidFill>
                  <a:srgbClr val="404040"/>
                </a:solidFill>
                <a:latin typeface="Calibri"/>
                <a:ea typeface="Calibri"/>
                <a:cs typeface="Calibri"/>
                <a:sym typeface="Calibri"/>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2"/>
        <p:cNvGrpSpPr/>
        <p:nvPr/>
      </p:nvGrpSpPr>
      <p:grpSpPr>
        <a:xfrm>
          <a:off x="0" y="0"/>
          <a:ext cx="0" cy="0"/>
          <a:chOff x="0" y="0"/>
          <a:chExt cx="0" cy="0"/>
        </a:xfrm>
      </p:grpSpPr>
      <p:sp>
        <p:nvSpPr>
          <p:cNvPr id="53" name="Shape 53"/>
          <p:cNvSpPr txBox="1">
            <a:spLocks noGrp="1"/>
          </p:cNvSpPr>
          <p:nvPr>
            <p:ph type="dt" idx="10"/>
          </p:nvPr>
        </p:nvSpPr>
        <p:spPr>
          <a:xfrm>
            <a:off x="10363201" y="6135687"/>
            <a:ext cx="1022351" cy="369887"/>
          </a:xfrm>
          <a:prstGeom prst="rect">
            <a:avLst/>
          </a:prstGeom>
          <a:noFill/>
          <a:ln>
            <a:noFill/>
          </a:ln>
        </p:spPr>
        <p:txBody>
          <a:bodyPr spcFirstLastPara="1" wrap="square" lIns="91425" tIns="91425" rIns="91425" bIns="91425" anchor="ctr" anchorCtr="0"/>
          <a:lstStyle>
            <a:lvl1pPr marR="0" lvl="0" algn="r" rtl="0">
              <a:spcBef>
                <a:spcPts val="0"/>
              </a:spcBef>
              <a:spcAft>
                <a:spcPts val="0"/>
              </a:spcAft>
              <a:buClr>
                <a:srgbClr val="898989"/>
              </a:buClr>
              <a:buSzPts val="1200"/>
              <a:buFont typeface="Century Gothic"/>
              <a:buNone/>
              <a:defRPr sz="1200" b="0" i="0" u="none" strike="noStrike" cap="none">
                <a:solidFill>
                  <a:srgbClr val="898989"/>
                </a:solidFill>
                <a:latin typeface="Century Gothic"/>
                <a:ea typeface="Century Gothic"/>
                <a:cs typeface="Century Gothic"/>
                <a:sym typeface="Century Gothic"/>
              </a:defRPr>
            </a:lvl1pPr>
            <a:lvl2pPr marR="0" lvl="1" algn="l" rtl="0">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2pPr>
            <a:lvl3pPr marR="0" lvl="2" algn="l" rtl="0">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3pPr>
            <a:lvl4pPr marR="0" lvl="3" algn="l" rtl="0">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4pPr>
            <a:lvl5pPr marR="0" lvl="4" algn="l" rtl="0">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5pPr>
            <a:lvl6pPr marR="0" lvl="5" algn="l" rtl="0">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6pPr>
            <a:lvl7pPr marR="0" lvl="6" algn="l" rtl="0">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7pPr>
            <a:lvl8pPr marR="0" lvl="7" algn="l" rtl="0">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8pPr>
            <a:lvl9pPr marR="0" lvl="8" algn="l" rtl="0">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9pPr>
          </a:lstStyle>
          <a:p>
            <a:endParaRPr/>
          </a:p>
        </p:txBody>
      </p:sp>
      <p:sp>
        <p:nvSpPr>
          <p:cNvPr id="54" name="Shape 54"/>
          <p:cNvSpPr txBox="1">
            <a:spLocks noGrp="1"/>
          </p:cNvSpPr>
          <p:nvPr>
            <p:ph type="ftr" idx="11"/>
          </p:nvPr>
        </p:nvSpPr>
        <p:spPr>
          <a:xfrm>
            <a:off x="2590800" y="6135687"/>
            <a:ext cx="7622117" cy="365124"/>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Clr>
                <a:srgbClr val="898989"/>
              </a:buClr>
              <a:buSzPts val="1200"/>
              <a:buFont typeface="Century Gothic"/>
              <a:buNone/>
              <a:defRPr sz="1200" b="1" i="1" u="none" strike="noStrike" cap="none">
                <a:solidFill>
                  <a:srgbClr val="898989"/>
                </a:solidFill>
                <a:latin typeface="Century Gothic"/>
                <a:ea typeface="Century Gothic"/>
                <a:cs typeface="Century Gothic"/>
                <a:sym typeface="Century Gothic"/>
              </a:defRPr>
            </a:lvl1pPr>
            <a:lvl2pPr marR="0" lvl="1" algn="l" rtl="0">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2pPr>
            <a:lvl3pPr marR="0" lvl="2" algn="l" rtl="0">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3pPr>
            <a:lvl4pPr marR="0" lvl="3" algn="l" rtl="0">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4pPr>
            <a:lvl5pPr marR="0" lvl="4" algn="l" rtl="0">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5pPr>
            <a:lvl6pPr marR="0" lvl="5" algn="l" rtl="0">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6pPr>
            <a:lvl7pPr marR="0" lvl="6" algn="l" rtl="0">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7pPr>
            <a:lvl8pPr marR="0" lvl="7" algn="l" rtl="0">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8pPr>
            <a:lvl9pPr marR="0" lvl="8" algn="l" rtl="0">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2">
                <a:lumMod val="40000"/>
                <a:lumOff val="60000"/>
              </a:schemeClr>
            </a:gs>
            <a:gs pos="62000">
              <a:schemeClr val="bg1"/>
            </a:gs>
            <a:gs pos="33000">
              <a:schemeClr val="bg1"/>
            </a:gs>
            <a:gs pos="100000">
              <a:schemeClr val="accent2">
                <a:lumMod val="40000"/>
                <a:lumOff val="60000"/>
              </a:schemeClr>
            </a:gs>
          </a:gsLst>
          <a:lin ang="2700000" scaled="1"/>
          <a:tileRect/>
        </a:gradFill>
        <a:effectLst/>
      </p:bgPr>
    </p:bg>
    <p:spTree>
      <p:nvGrpSpPr>
        <p:cNvPr id="1" name="Shape 9"/>
        <p:cNvGrpSpPr/>
        <p:nvPr/>
      </p:nvGrpSpPr>
      <p:grpSpPr>
        <a:xfrm>
          <a:off x="0" y="0"/>
          <a:ext cx="0" cy="0"/>
          <a:chOff x="0" y="0"/>
          <a:chExt cx="0" cy="0"/>
        </a:xfrm>
      </p:grpSpPr>
      <p:grpSp>
        <p:nvGrpSpPr>
          <p:cNvPr id="10" name="Shape 10"/>
          <p:cNvGrpSpPr/>
          <p:nvPr/>
        </p:nvGrpSpPr>
        <p:grpSpPr>
          <a:xfrm>
            <a:off x="0" y="228599"/>
            <a:ext cx="2641600" cy="6638924"/>
            <a:chOff x="2487613" y="285750"/>
            <a:chExt cx="2428874" cy="5654676"/>
          </a:xfrm>
        </p:grpSpPr>
        <p:sp>
          <p:nvSpPr>
            <p:cNvPr id="11" name="Shape 11"/>
            <p:cNvSpPr/>
            <p:nvPr/>
          </p:nvSpPr>
          <p:spPr>
            <a:xfrm>
              <a:off x="2487613" y="2284222"/>
              <a:ext cx="85632" cy="534097"/>
            </a:xfrm>
            <a:custGeom>
              <a:avLst/>
              <a:gdLst/>
              <a:ahLst/>
              <a:cxnLst/>
              <a:rect l="0" t="0" r="0" b="0"/>
              <a:pathLst>
                <a:path w="120000" h="120000" extrusionOk="0">
                  <a:moveTo>
                    <a:pt x="120000" y="120000"/>
                  </a:moveTo>
                  <a:cubicBezTo>
                    <a:pt x="109090" y="103235"/>
                    <a:pt x="103636" y="87352"/>
                    <a:pt x="92727" y="70588"/>
                  </a:cubicBezTo>
                  <a:cubicBezTo>
                    <a:pt x="60000" y="47647"/>
                    <a:pt x="32727" y="23823"/>
                    <a:pt x="0" y="0"/>
                  </a:cubicBezTo>
                  <a:cubicBezTo>
                    <a:pt x="0" y="30882"/>
                    <a:pt x="0" y="30882"/>
                    <a:pt x="0" y="30882"/>
                  </a:cubicBezTo>
                  <a:cubicBezTo>
                    <a:pt x="32727" y="56470"/>
                    <a:pt x="70909" y="82941"/>
                    <a:pt x="109090" y="109411"/>
                  </a:cubicBezTo>
                  <a:cubicBezTo>
                    <a:pt x="109090" y="112941"/>
                    <a:pt x="114545" y="116470"/>
                    <a:pt x="120000" y="120000"/>
                  </a:cubicBezTo>
                </a:path>
              </a:pathLst>
            </a:custGeom>
            <a:solidFill>
              <a:srgbClr val="2E5369">
                <a:alpha val="2000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2400"/>
                <a:buFont typeface="Arial"/>
                <a:buNone/>
              </a:pPr>
              <a:endParaRPr sz="2400" b="0" i="0" u="none" strike="noStrike" cap="none">
                <a:solidFill>
                  <a:srgbClr val="000000"/>
                </a:solidFill>
                <a:latin typeface="Arial"/>
                <a:ea typeface="Arial"/>
                <a:cs typeface="Arial"/>
                <a:sym typeface="Arial"/>
              </a:endParaRPr>
            </a:p>
          </p:txBody>
        </p:sp>
        <p:sp>
          <p:nvSpPr>
            <p:cNvPr id="12" name="Shape 12"/>
            <p:cNvSpPr/>
            <p:nvPr/>
          </p:nvSpPr>
          <p:spPr>
            <a:xfrm>
              <a:off x="2596600" y="2779108"/>
              <a:ext cx="550779" cy="1978191"/>
            </a:xfrm>
            <a:custGeom>
              <a:avLst/>
              <a:gdLst/>
              <a:ahLst/>
              <a:cxnLst/>
              <a:rect l="0" t="0" r="0" b="0"/>
              <a:pathLst>
                <a:path w="120000" h="120000" extrusionOk="0">
                  <a:moveTo>
                    <a:pt x="73714" y="83333"/>
                  </a:moveTo>
                  <a:cubicBezTo>
                    <a:pt x="88285" y="95714"/>
                    <a:pt x="102857" y="107857"/>
                    <a:pt x="119142" y="120000"/>
                  </a:cubicBezTo>
                  <a:cubicBezTo>
                    <a:pt x="119142" y="117857"/>
                    <a:pt x="119142" y="115952"/>
                    <a:pt x="120000" y="113809"/>
                  </a:cubicBezTo>
                  <a:cubicBezTo>
                    <a:pt x="106285" y="103571"/>
                    <a:pt x="93428" y="93095"/>
                    <a:pt x="81428" y="82619"/>
                  </a:cubicBezTo>
                  <a:cubicBezTo>
                    <a:pt x="49714" y="55476"/>
                    <a:pt x="23142" y="27857"/>
                    <a:pt x="0" y="0"/>
                  </a:cubicBezTo>
                  <a:cubicBezTo>
                    <a:pt x="1714" y="4761"/>
                    <a:pt x="3428" y="9761"/>
                    <a:pt x="5142" y="14523"/>
                  </a:cubicBezTo>
                  <a:cubicBezTo>
                    <a:pt x="25714" y="37619"/>
                    <a:pt x="48000" y="60714"/>
                    <a:pt x="73714" y="83333"/>
                  </a:cubicBezTo>
                </a:path>
              </a:pathLst>
            </a:custGeom>
            <a:solidFill>
              <a:srgbClr val="2E5369">
                <a:alpha val="2000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2400"/>
                <a:buFont typeface="Arial"/>
                <a:buNone/>
              </a:pPr>
              <a:endParaRPr sz="2400" b="0" i="0" u="none" strike="noStrike" cap="none">
                <a:solidFill>
                  <a:srgbClr val="000000"/>
                </a:solidFill>
                <a:latin typeface="Arial"/>
                <a:ea typeface="Arial"/>
                <a:cs typeface="Arial"/>
                <a:sym typeface="Arial"/>
              </a:endParaRPr>
            </a:p>
          </p:txBody>
        </p:sp>
        <p:sp>
          <p:nvSpPr>
            <p:cNvPr id="13" name="Shape 13"/>
            <p:cNvSpPr/>
            <p:nvPr/>
          </p:nvSpPr>
          <p:spPr>
            <a:xfrm>
              <a:off x="3174626" y="4730255"/>
              <a:ext cx="519639" cy="1210171"/>
            </a:xfrm>
            <a:custGeom>
              <a:avLst/>
              <a:gdLst/>
              <a:ahLst/>
              <a:cxnLst/>
              <a:rect l="0" t="0" r="0" b="0"/>
              <a:pathLst>
                <a:path w="120000" h="120000" extrusionOk="0">
                  <a:moveTo>
                    <a:pt x="7272" y="8571"/>
                  </a:moveTo>
                  <a:cubicBezTo>
                    <a:pt x="4545" y="5844"/>
                    <a:pt x="1818" y="3116"/>
                    <a:pt x="0" y="0"/>
                  </a:cubicBezTo>
                  <a:cubicBezTo>
                    <a:pt x="0" y="3896"/>
                    <a:pt x="0" y="7402"/>
                    <a:pt x="0" y="11298"/>
                  </a:cubicBezTo>
                  <a:cubicBezTo>
                    <a:pt x="19090" y="33116"/>
                    <a:pt x="40000" y="54545"/>
                    <a:pt x="61818" y="75584"/>
                  </a:cubicBezTo>
                  <a:cubicBezTo>
                    <a:pt x="77272" y="90389"/>
                    <a:pt x="94545" y="105194"/>
                    <a:pt x="111818" y="120000"/>
                  </a:cubicBezTo>
                  <a:cubicBezTo>
                    <a:pt x="120000" y="120000"/>
                    <a:pt x="120000" y="120000"/>
                    <a:pt x="120000" y="120000"/>
                  </a:cubicBezTo>
                  <a:cubicBezTo>
                    <a:pt x="102727" y="104805"/>
                    <a:pt x="85454" y="89610"/>
                    <a:pt x="70000" y="74025"/>
                  </a:cubicBezTo>
                  <a:cubicBezTo>
                    <a:pt x="47272" y="52597"/>
                    <a:pt x="26363" y="30779"/>
                    <a:pt x="7272" y="8571"/>
                  </a:cubicBezTo>
                </a:path>
              </a:pathLst>
            </a:custGeom>
            <a:solidFill>
              <a:srgbClr val="2E5369">
                <a:alpha val="2000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2400"/>
                <a:buFont typeface="Arial"/>
                <a:buNone/>
              </a:pPr>
              <a:endParaRPr sz="2400" b="0" i="0" u="none" strike="noStrike" cap="none">
                <a:solidFill>
                  <a:srgbClr val="000000"/>
                </a:solidFill>
                <a:latin typeface="Arial"/>
                <a:ea typeface="Arial"/>
                <a:cs typeface="Arial"/>
                <a:sym typeface="Arial"/>
              </a:endParaRPr>
            </a:p>
          </p:txBody>
        </p:sp>
        <p:sp>
          <p:nvSpPr>
            <p:cNvPr id="14" name="Shape 14"/>
            <p:cNvSpPr/>
            <p:nvPr/>
          </p:nvSpPr>
          <p:spPr>
            <a:xfrm>
              <a:off x="3305023" y="5630785"/>
              <a:ext cx="145966" cy="309641"/>
            </a:xfrm>
            <a:custGeom>
              <a:avLst/>
              <a:gdLst/>
              <a:ahLst/>
              <a:cxnLst/>
              <a:rect l="0" t="0" r="0" b="0"/>
              <a:pathLst>
                <a:path w="120000" h="120000" extrusionOk="0">
                  <a:moveTo>
                    <a:pt x="90810" y="120000"/>
                  </a:moveTo>
                  <a:cubicBezTo>
                    <a:pt x="120000" y="120000"/>
                    <a:pt x="120000" y="120000"/>
                    <a:pt x="120000" y="120000"/>
                  </a:cubicBezTo>
                  <a:cubicBezTo>
                    <a:pt x="77837" y="80506"/>
                    <a:pt x="38918" y="41012"/>
                    <a:pt x="0" y="0"/>
                  </a:cubicBezTo>
                  <a:cubicBezTo>
                    <a:pt x="25945" y="41012"/>
                    <a:pt x="55135" y="80506"/>
                    <a:pt x="90810" y="120000"/>
                  </a:cubicBezTo>
                </a:path>
              </a:pathLst>
            </a:custGeom>
            <a:solidFill>
              <a:srgbClr val="2E5369">
                <a:alpha val="2000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2400"/>
                <a:buFont typeface="Arial"/>
                <a:buNone/>
              </a:pPr>
              <a:endParaRPr sz="2400" b="0" i="0" u="none" strike="noStrike" cap="none">
                <a:solidFill>
                  <a:srgbClr val="000000"/>
                </a:solidFill>
                <a:latin typeface="Arial"/>
                <a:ea typeface="Arial"/>
                <a:cs typeface="Arial"/>
                <a:sym typeface="Arial"/>
              </a:endParaRPr>
            </a:p>
          </p:txBody>
        </p:sp>
        <p:sp>
          <p:nvSpPr>
            <p:cNvPr id="15" name="Shape 15"/>
            <p:cNvSpPr/>
            <p:nvPr/>
          </p:nvSpPr>
          <p:spPr>
            <a:xfrm>
              <a:off x="2573246" y="2818321"/>
              <a:ext cx="700636" cy="2834098"/>
            </a:xfrm>
            <a:custGeom>
              <a:avLst/>
              <a:gdLst/>
              <a:ahLst/>
              <a:cxnLst/>
              <a:rect l="0" t="0" r="0" b="0"/>
              <a:pathLst>
                <a:path w="120000" h="120000" extrusionOk="0">
                  <a:moveTo>
                    <a:pt x="109213" y="109695"/>
                  </a:moveTo>
                  <a:cubicBezTo>
                    <a:pt x="97752" y="102714"/>
                    <a:pt x="87640" y="95734"/>
                    <a:pt x="78202" y="88753"/>
                  </a:cubicBezTo>
                  <a:cubicBezTo>
                    <a:pt x="56629" y="72631"/>
                    <a:pt x="39775" y="56011"/>
                    <a:pt x="26966" y="39224"/>
                  </a:cubicBezTo>
                  <a:cubicBezTo>
                    <a:pt x="19550" y="29085"/>
                    <a:pt x="13483" y="18781"/>
                    <a:pt x="8089" y="8476"/>
                  </a:cubicBezTo>
                  <a:cubicBezTo>
                    <a:pt x="5393" y="5650"/>
                    <a:pt x="2696" y="2825"/>
                    <a:pt x="0" y="0"/>
                  </a:cubicBezTo>
                  <a:cubicBezTo>
                    <a:pt x="5393" y="13130"/>
                    <a:pt x="12808" y="26426"/>
                    <a:pt x="22247" y="39390"/>
                  </a:cubicBezTo>
                  <a:cubicBezTo>
                    <a:pt x="34382" y="56343"/>
                    <a:pt x="51235" y="72963"/>
                    <a:pt x="72134" y="89252"/>
                  </a:cubicBezTo>
                  <a:cubicBezTo>
                    <a:pt x="82921" y="97396"/>
                    <a:pt x="95056" y="105373"/>
                    <a:pt x="107865" y="113185"/>
                  </a:cubicBezTo>
                  <a:cubicBezTo>
                    <a:pt x="111910" y="115512"/>
                    <a:pt x="115955" y="117673"/>
                    <a:pt x="120000" y="120000"/>
                  </a:cubicBezTo>
                  <a:cubicBezTo>
                    <a:pt x="118651" y="119168"/>
                    <a:pt x="117977" y="118504"/>
                    <a:pt x="117303" y="117673"/>
                  </a:cubicBezTo>
                  <a:cubicBezTo>
                    <a:pt x="113932" y="115013"/>
                    <a:pt x="111235" y="112354"/>
                    <a:pt x="109213" y="109695"/>
                  </a:cubicBezTo>
                </a:path>
              </a:pathLst>
            </a:custGeom>
            <a:solidFill>
              <a:srgbClr val="2E5369">
                <a:alpha val="2000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2400"/>
                <a:buFont typeface="Arial"/>
                <a:buNone/>
              </a:pPr>
              <a:endParaRPr sz="2400" b="0" i="0" u="none" strike="noStrike" cap="none">
                <a:solidFill>
                  <a:srgbClr val="000000"/>
                </a:solidFill>
                <a:latin typeface="Arial"/>
                <a:ea typeface="Arial"/>
                <a:cs typeface="Arial"/>
                <a:sym typeface="Arial"/>
              </a:endParaRPr>
            </a:p>
          </p:txBody>
        </p:sp>
        <p:sp>
          <p:nvSpPr>
            <p:cNvPr id="16" name="Shape 16"/>
            <p:cNvSpPr/>
            <p:nvPr/>
          </p:nvSpPr>
          <p:spPr>
            <a:xfrm>
              <a:off x="2507075" y="285750"/>
              <a:ext cx="89526" cy="2493358"/>
            </a:xfrm>
            <a:custGeom>
              <a:avLst/>
              <a:gdLst/>
              <a:ahLst/>
              <a:cxnLst/>
              <a:rect l="0" t="0" r="0" b="0"/>
              <a:pathLst>
                <a:path w="120000" h="120000" extrusionOk="0">
                  <a:moveTo>
                    <a:pt x="57391" y="109039"/>
                  </a:moveTo>
                  <a:cubicBezTo>
                    <a:pt x="62608" y="109795"/>
                    <a:pt x="62608" y="110551"/>
                    <a:pt x="62608" y="111307"/>
                  </a:cubicBezTo>
                  <a:cubicBezTo>
                    <a:pt x="78260" y="113952"/>
                    <a:pt x="99130" y="116598"/>
                    <a:pt x="114782" y="119433"/>
                  </a:cubicBezTo>
                  <a:cubicBezTo>
                    <a:pt x="114782" y="119622"/>
                    <a:pt x="114782" y="119811"/>
                    <a:pt x="120000" y="120000"/>
                  </a:cubicBezTo>
                  <a:cubicBezTo>
                    <a:pt x="109565" y="116220"/>
                    <a:pt x="99130" y="112629"/>
                    <a:pt x="88695" y="108850"/>
                  </a:cubicBezTo>
                  <a:cubicBezTo>
                    <a:pt x="46956" y="89574"/>
                    <a:pt x="26086" y="70299"/>
                    <a:pt x="26086" y="50834"/>
                  </a:cubicBezTo>
                  <a:cubicBezTo>
                    <a:pt x="31304" y="33826"/>
                    <a:pt x="46956" y="17007"/>
                    <a:pt x="78260" y="0"/>
                  </a:cubicBezTo>
                  <a:cubicBezTo>
                    <a:pt x="62608" y="0"/>
                    <a:pt x="62608" y="0"/>
                    <a:pt x="62608" y="0"/>
                  </a:cubicBezTo>
                  <a:cubicBezTo>
                    <a:pt x="26086" y="16818"/>
                    <a:pt x="10434" y="33826"/>
                    <a:pt x="5217" y="50834"/>
                  </a:cubicBezTo>
                  <a:cubicBezTo>
                    <a:pt x="0" y="70299"/>
                    <a:pt x="15652" y="89574"/>
                    <a:pt x="57391" y="109039"/>
                  </a:cubicBezTo>
                </a:path>
              </a:pathLst>
            </a:custGeom>
            <a:solidFill>
              <a:srgbClr val="2E5369">
                <a:alpha val="2000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2400"/>
                <a:buFont typeface="Arial"/>
                <a:buNone/>
              </a:pPr>
              <a:endParaRPr sz="2400" b="0" i="0" u="none" strike="noStrike" cap="none">
                <a:solidFill>
                  <a:srgbClr val="000000"/>
                </a:solidFill>
                <a:latin typeface="Arial"/>
                <a:ea typeface="Arial"/>
                <a:cs typeface="Arial"/>
                <a:sym typeface="Arial"/>
              </a:endParaRPr>
            </a:p>
          </p:txBody>
        </p:sp>
        <p:sp>
          <p:nvSpPr>
            <p:cNvPr id="17" name="Shape 17"/>
            <p:cNvSpPr/>
            <p:nvPr/>
          </p:nvSpPr>
          <p:spPr>
            <a:xfrm>
              <a:off x="2553783" y="2599273"/>
              <a:ext cx="68118" cy="420516"/>
            </a:xfrm>
            <a:custGeom>
              <a:avLst/>
              <a:gdLst/>
              <a:ahLst/>
              <a:cxnLst/>
              <a:rect l="0" t="0" r="0" b="0"/>
              <a:pathLst>
                <a:path w="120000" h="120000" extrusionOk="0">
                  <a:moveTo>
                    <a:pt x="0" y="0"/>
                  </a:moveTo>
                  <a:cubicBezTo>
                    <a:pt x="14117" y="21308"/>
                    <a:pt x="21176" y="41495"/>
                    <a:pt x="35294" y="62803"/>
                  </a:cubicBezTo>
                  <a:cubicBezTo>
                    <a:pt x="63529" y="81869"/>
                    <a:pt x="91764" y="100934"/>
                    <a:pt x="120000" y="120000"/>
                  </a:cubicBezTo>
                  <a:cubicBezTo>
                    <a:pt x="105882" y="97570"/>
                    <a:pt x="91764" y="74018"/>
                    <a:pt x="77647" y="51588"/>
                  </a:cubicBezTo>
                  <a:cubicBezTo>
                    <a:pt x="70588" y="50467"/>
                    <a:pt x="70588" y="49345"/>
                    <a:pt x="70588" y="48224"/>
                  </a:cubicBezTo>
                  <a:cubicBezTo>
                    <a:pt x="49411" y="31401"/>
                    <a:pt x="21176" y="15700"/>
                    <a:pt x="0" y="0"/>
                  </a:cubicBezTo>
                </a:path>
              </a:pathLst>
            </a:custGeom>
            <a:solidFill>
              <a:srgbClr val="2E5369">
                <a:alpha val="2000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2400"/>
                <a:buFont typeface="Arial"/>
                <a:buNone/>
              </a:pPr>
              <a:endParaRPr sz="2400" b="0" i="0" u="none" strike="noStrike" cap="none">
                <a:solidFill>
                  <a:srgbClr val="000000"/>
                </a:solidFill>
                <a:latin typeface="Arial"/>
                <a:ea typeface="Arial"/>
                <a:cs typeface="Arial"/>
                <a:sym typeface="Arial"/>
              </a:endParaRPr>
            </a:p>
          </p:txBody>
        </p:sp>
        <p:sp>
          <p:nvSpPr>
            <p:cNvPr id="18" name="Shape 18"/>
            <p:cNvSpPr/>
            <p:nvPr/>
          </p:nvSpPr>
          <p:spPr>
            <a:xfrm>
              <a:off x="3143488" y="4757298"/>
              <a:ext cx="161534" cy="873487"/>
            </a:xfrm>
            <a:custGeom>
              <a:avLst/>
              <a:gdLst/>
              <a:ahLst/>
              <a:cxnLst/>
              <a:rect l="0" t="0" r="0" b="0"/>
              <a:pathLst>
                <a:path w="120000" h="120000" extrusionOk="0">
                  <a:moveTo>
                    <a:pt x="0" y="0"/>
                  </a:moveTo>
                  <a:cubicBezTo>
                    <a:pt x="0" y="16756"/>
                    <a:pt x="5853" y="33513"/>
                    <a:pt x="14634" y="50270"/>
                  </a:cubicBezTo>
                  <a:cubicBezTo>
                    <a:pt x="23414" y="63243"/>
                    <a:pt x="35121" y="76756"/>
                    <a:pt x="49756" y="89729"/>
                  </a:cubicBezTo>
                  <a:cubicBezTo>
                    <a:pt x="55609" y="92972"/>
                    <a:pt x="64390" y="96216"/>
                    <a:pt x="70243" y="99459"/>
                  </a:cubicBezTo>
                  <a:cubicBezTo>
                    <a:pt x="87804" y="106486"/>
                    <a:pt x="102439" y="112972"/>
                    <a:pt x="120000" y="120000"/>
                  </a:cubicBezTo>
                  <a:cubicBezTo>
                    <a:pt x="117073" y="118378"/>
                    <a:pt x="114146" y="116216"/>
                    <a:pt x="111219" y="114594"/>
                  </a:cubicBezTo>
                  <a:cubicBezTo>
                    <a:pt x="76097" y="92972"/>
                    <a:pt x="52682" y="71351"/>
                    <a:pt x="38048" y="49729"/>
                  </a:cubicBezTo>
                  <a:cubicBezTo>
                    <a:pt x="32195" y="36756"/>
                    <a:pt x="26341" y="24324"/>
                    <a:pt x="23414" y="11891"/>
                  </a:cubicBezTo>
                  <a:cubicBezTo>
                    <a:pt x="23414" y="11351"/>
                    <a:pt x="20487" y="10810"/>
                    <a:pt x="20487" y="9729"/>
                  </a:cubicBezTo>
                  <a:cubicBezTo>
                    <a:pt x="14634" y="6486"/>
                    <a:pt x="5853" y="3243"/>
                    <a:pt x="0" y="0"/>
                  </a:cubicBezTo>
                </a:path>
              </a:pathLst>
            </a:custGeom>
            <a:solidFill>
              <a:srgbClr val="2E5369">
                <a:alpha val="2000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2400"/>
                <a:buFont typeface="Arial"/>
                <a:buNone/>
              </a:pPr>
              <a:endParaRPr sz="2400" b="0" i="0" u="none" strike="noStrike" cap="none">
                <a:solidFill>
                  <a:srgbClr val="000000"/>
                </a:solidFill>
                <a:latin typeface="Arial"/>
                <a:ea typeface="Arial"/>
                <a:cs typeface="Arial"/>
                <a:sym typeface="Arial"/>
              </a:endParaRPr>
            </a:p>
          </p:txBody>
        </p:sp>
        <p:sp>
          <p:nvSpPr>
            <p:cNvPr id="19" name="Shape 19"/>
            <p:cNvSpPr/>
            <p:nvPr/>
          </p:nvSpPr>
          <p:spPr>
            <a:xfrm>
              <a:off x="3147380" y="1282282"/>
              <a:ext cx="1769107" cy="3447972"/>
            </a:xfrm>
            <a:custGeom>
              <a:avLst/>
              <a:gdLst/>
              <a:ahLst/>
              <a:cxnLst/>
              <a:rect l="0" t="0" r="0" b="0"/>
              <a:pathLst>
                <a:path w="120000" h="120000" extrusionOk="0">
                  <a:moveTo>
                    <a:pt x="1866" y="116719"/>
                  </a:moveTo>
                  <a:cubicBezTo>
                    <a:pt x="2666" y="105512"/>
                    <a:pt x="6933" y="94441"/>
                    <a:pt x="13333" y="83781"/>
                  </a:cubicBezTo>
                  <a:cubicBezTo>
                    <a:pt x="20000" y="73120"/>
                    <a:pt x="29066" y="62870"/>
                    <a:pt x="39733" y="53029"/>
                  </a:cubicBezTo>
                  <a:cubicBezTo>
                    <a:pt x="50400" y="43189"/>
                    <a:pt x="62666" y="33895"/>
                    <a:pt x="76000" y="25011"/>
                  </a:cubicBezTo>
                  <a:cubicBezTo>
                    <a:pt x="82666" y="20637"/>
                    <a:pt x="89866" y="16264"/>
                    <a:pt x="97066" y="12164"/>
                  </a:cubicBezTo>
                  <a:cubicBezTo>
                    <a:pt x="100800" y="10113"/>
                    <a:pt x="104533" y="7927"/>
                    <a:pt x="108266" y="6013"/>
                  </a:cubicBezTo>
                  <a:cubicBezTo>
                    <a:pt x="112266" y="3963"/>
                    <a:pt x="116000" y="2050"/>
                    <a:pt x="120000" y="136"/>
                  </a:cubicBezTo>
                  <a:cubicBezTo>
                    <a:pt x="120000" y="0"/>
                    <a:pt x="120000" y="0"/>
                    <a:pt x="120000" y="0"/>
                  </a:cubicBezTo>
                  <a:cubicBezTo>
                    <a:pt x="115733" y="1913"/>
                    <a:pt x="112000" y="3826"/>
                    <a:pt x="108000" y="5876"/>
                  </a:cubicBezTo>
                  <a:cubicBezTo>
                    <a:pt x="104266" y="7790"/>
                    <a:pt x="100533" y="9840"/>
                    <a:pt x="96800" y="12027"/>
                  </a:cubicBezTo>
                  <a:cubicBezTo>
                    <a:pt x="89333" y="16127"/>
                    <a:pt x="82133" y="20364"/>
                    <a:pt x="75466" y="24738"/>
                  </a:cubicBezTo>
                  <a:cubicBezTo>
                    <a:pt x="61866" y="33621"/>
                    <a:pt x="49333" y="42915"/>
                    <a:pt x="38666" y="52756"/>
                  </a:cubicBezTo>
                  <a:cubicBezTo>
                    <a:pt x="27733" y="62460"/>
                    <a:pt x="18666" y="72847"/>
                    <a:pt x="12000" y="83507"/>
                  </a:cubicBezTo>
                  <a:cubicBezTo>
                    <a:pt x="5066" y="94305"/>
                    <a:pt x="800" y="105375"/>
                    <a:pt x="0" y="116719"/>
                  </a:cubicBezTo>
                  <a:cubicBezTo>
                    <a:pt x="0" y="116993"/>
                    <a:pt x="0" y="117129"/>
                    <a:pt x="0" y="117403"/>
                  </a:cubicBezTo>
                  <a:cubicBezTo>
                    <a:pt x="533" y="118223"/>
                    <a:pt x="1066" y="119179"/>
                    <a:pt x="1866" y="120000"/>
                  </a:cubicBezTo>
                  <a:cubicBezTo>
                    <a:pt x="1866" y="118906"/>
                    <a:pt x="1866" y="117813"/>
                    <a:pt x="1866" y="116719"/>
                  </a:cubicBezTo>
                </a:path>
              </a:pathLst>
            </a:custGeom>
            <a:solidFill>
              <a:srgbClr val="2E5369">
                <a:alpha val="2000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2400"/>
                <a:buFont typeface="Arial"/>
                <a:buNone/>
              </a:pPr>
              <a:endParaRPr sz="2400" b="0" i="0" u="none" strike="noStrike" cap="none">
                <a:solidFill>
                  <a:srgbClr val="000000"/>
                </a:solidFill>
                <a:latin typeface="Arial"/>
                <a:ea typeface="Arial"/>
                <a:cs typeface="Arial"/>
                <a:sym typeface="Arial"/>
              </a:endParaRPr>
            </a:p>
          </p:txBody>
        </p:sp>
        <p:sp>
          <p:nvSpPr>
            <p:cNvPr id="20" name="Shape 20"/>
            <p:cNvSpPr/>
            <p:nvPr/>
          </p:nvSpPr>
          <p:spPr>
            <a:xfrm>
              <a:off x="3273883" y="5652419"/>
              <a:ext cx="138181" cy="288006"/>
            </a:xfrm>
            <a:custGeom>
              <a:avLst/>
              <a:gdLst/>
              <a:ahLst/>
              <a:cxnLst/>
              <a:rect l="0" t="0" r="0" b="0"/>
              <a:pathLst>
                <a:path w="120000" h="120000" extrusionOk="0">
                  <a:moveTo>
                    <a:pt x="0" y="0"/>
                  </a:moveTo>
                  <a:cubicBezTo>
                    <a:pt x="24000" y="39452"/>
                    <a:pt x="54857" y="80547"/>
                    <a:pt x="89142" y="119999"/>
                  </a:cubicBezTo>
                  <a:cubicBezTo>
                    <a:pt x="120000" y="119999"/>
                    <a:pt x="120000" y="119999"/>
                    <a:pt x="120000" y="119999"/>
                  </a:cubicBezTo>
                  <a:cubicBezTo>
                    <a:pt x="78857" y="80547"/>
                    <a:pt x="37714" y="39452"/>
                    <a:pt x="0" y="0"/>
                  </a:cubicBezTo>
                </a:path>
              </a:pathLst>
            </a:custGeom>
            <a:solidFill>
              <a:srgbClr val="2E5369">
                <a:alpha val="2000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2400"/>
                <a:buFont typeface="Arial"/>
                <a:buNone/>
              </a:pPr>
              <a:endParaRPr sz="2400" b="0" i="0" u="none" strike="noStrike" cap="none">
                <a:solidFill>
                  <a:srgbClr val="000000"/>
                </a:solidFill>
                <a:latin typeface="Arial"/>
                <a:ea typeface="Arial"/>
                <a:cs typeface="Arial"/>
                <a:sym typeface="Arial"/>
              </a:endParaRPr>
            </a:p>
          </p:txBody>
        </p:sp>
        <p:sp>
          <p:nvSpPr>
            <p:cNvPr id="21" name="Shape 21"/>
            <p:cNvSpPr/>
            <p:nvPr/>
          </p:nvSpPr>
          <p:spPr>
            <a:xfrm>
              <a:off x="3143488" y="4655887"/>
              <a:ext cx="31138" cy="189300"/>
            </a:xfrm>
            <a:custGeom>
              <a:avLst/>
              <a:gdLst/>
              <a:ahLst/>
              <a:cxnLst/>
              <a:rect l="0" t="0" r="0" b="0"/>
              <a:pathLst>
                <a:path w="120000" h="120000" extrusionOk="0">
                  <a:moveTo>
                    <a:pt x="105000" y="110000"/>
                  </a:moveTo>
                  <a:cubicBezTo>
                    <a:pt x="105000" y="115000"/>
                    <a:pt x="120000" y="117500"/>
                    <a:pt x="120000" y="120000"/>
                  </a:cubicBezTo>
                  <a:cubicBezTo>
                    <a:pt x="120000" y="95000"/>
                    <a:pt x="120000" y="72500"/>
                    <a:pt x="120000" y="47500"/>
                  </a:cubicBezTo>
                  <a:cubicBezTo>
                    <a:pt x="75000" y="32500"/>
                    <a:pt x="45000" y="15000"/>
                    <a:pt x="15000" y="0"/>
                  </a:cubicBezTo>
                  <a:cubicBezTo>
                    <a:pt x="0" y="22500"/>
                    <a:pt x="0" y="42500"/>
                    <a:pt x="0" y="65000"/>
                  </a:cubicBezTo>
                  <a:cubicBezTo>
                    <a:pt x="30000" y="80000"/>
                    <a:pt x="75000" y="95000"/>
                    <a:pt x="105000" y="110000"/>
                  </a:cubicBezTo>
                </a:path>
              </a:pathLst>
            </a:custGeom>
            <a:solidFill>
              <a:srgbClr val="2E5369">
                <a:alpha val="2000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2400"/>
                <a:buFont typeface="Arial"/>
                <a:buNone/>
              </a:pPr>
              <a:endParaRPr sz="2400" b="0" i="0" u="none" strike="noStrike" cap="none">
                <a:solidFill>
                  <a:srgbClr val="000000"/>
                </a:solidFill>
                <a:latin typeface="Arial"/>
                <a:ea typeface="Arial"/>
                <a:cs typeface="Arial"/>
                <a:sym typeface="Arial"/>
              </a:endParaRPr>
            </a:p>
          </p:txBody>
        </p:sp>
        <p:sp>
          <p:nvSpPr>
            <p:cNvPr id="22" name="Shape 22"/>
            <p:cNvSpPr/>
            <p:nvPr/>
          </p:nvSpPr>
          <p:spPr>
            <a:xfrm>
              <a:off x="3211605" y="5410385"/>
              <a:ext cx="202405" cy="530040"/>
            </a:xfrm>
            <a:custGeom>
              <a:avLst/>
              <a:gdLst/>
              <a:ahLst/>
              <a:cxnLst/>
              <a:rect l="0" t="0" r="0" b="0"/>
              <a:pathLst>
                <a:path w="120000" h="120000" extrusionOk="0">
                  <a:moveTo>
                    <a:pt x="16153" y="16000"/>
                  </a:moveTo>
                  <a:cubicBezTo>
                    <a:pt x="11538" y="10666"/>
                    <a:pt x="4615" y="5333"/>
                    <a:pt x="0" y="0"/>
                  </a:cubicBezTo>
                  <a:cubicBezTo>
                    <a:pt x="6923" y="14222"/>
                    <a:pt x="16153" y="28444"/>
                    <a:pt x="27692" y="42666"/>
                  </a:cubicBezTo>
                  <a:cubicBezTo>
                    <a:pt x="30000" y="47111"/>
                    <a:pt x="32307" y="50666"/>
                    <a:pt x="36923" y="55111"/>
                  </a:cubicBezTo>
                  <a:cubicBezTo>
                    <a:pt x="62307" y="76444"/>
                    <a:pt x="90000" y="98666"/>
                    <a:pt x="117692" y="120000"/>
                  </a:cubicBezTo>
                  <a:cubicBezTo>
                    <a:pt x="120000" y="120000"/>
                    <a:pt x="120000" y="120000"/>
                    <a:pt x="120000" y="120000"/>
                  </a:cubicBezTo>
                  <a:cubicBezTo>
                    <a:pt x="94615" y="96888"/>
                    <a:pt x="73846" y="73777"/>
                    <a:pt x="55384" y="49777"/>
                  </a:cubicBezTo>
                  <a:cubicBezTo>
                    <a:pt x="41538" y="38222"/>
                    <a:pt x="30000" y="27555"/>
                    <a:pt x="16153" y="16000"/>
                  </a:cubicBezTo>
                </a:path>
              </a:pathLst>
            </a:custGeom>
            <a:solidFill>
              <a:srgbClr val="2E5369">
                <a:alpha val="2000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2400"/>
                <a:buFont typeface="Arial"/>
                <a:buNone/>
              </a:pPr>
              <a:endParaRPr sz="2400" b="0" i="0" u="none" strike="noStrike" cap="none">
                <a:solidFill>
                  <a:srgbClr val="000000"/>
                </a:solidFill>
                <a:latin typeface="Arial"/>
                <a:ea typeface="Arial"/>
                <a:cs typeface="Arial"/>
                <a:sym typeface="Arial"/>
              </a:endParaRPr>
            </a:p>
          </p:txBody>
        </p:sp>
      </p:grpSp>
      <p:grpSp>
        <p:nvGrpSpPr>
          <p:cNvPr id="23" name="Shape 23"/>
          <p:cNvGrpSpPr/>
          <p:nvPr/>
        </p:nvGrpSpPr>
        <p:grpSpPr>
          <a:xfrm>
            <a:off x="27519" y="0"/>
            <a:ext cx="2603500" cy="6853237"/>
            <a:chOff x="6627813" y="196102"/>
            <a:chExt cx="1952625" cy="5677649"/>
          </a:xfrm>
        </p:grpSpPr>
        <p:sp>
          <p:nvSpPr>
            <p:cNvPr id="24" name="Shape 24"/>
            <p:cNvSpPr/>
            <p:nvPr/>
          </p:nvSpPr>
          <p:spPr>
            <a:xfrm>
              <a:off x="6627813" y="196102"/>
              <a:ext cx="409575" cy="3647004"/>
            </a:xfrm>
            <a:custGeom>
              <a:avLst/>
              <a:gdLst/>
              <a:ahLst/>
              <a:cxnLst/>
              <a:rect l="0" t="0" r="0" b="0"/>
              <a:pathLst>
                <a:path w="120000" h="120000" extrusionOk="0">
                  <a:moveTo>
                    <a:pt x="8155" y="27391"/>
                  </a:moveTo>
                  <a:cubicBezTo>
                    <a:pt x="12815" y="37565"/>
                    <a:pt x="19805" y="47869"/>
                    <a:pt x="30291" y="58043"/>
                  </a:cubicBezTo>
                  <a:cubicBezTo>
                    <a:pt x="39611" y="68217"/>
                    <a:pt x="51262" y="78391"/>
                    <a:pt x="66407" y="88565"/>
                  </a:cubicBezTo>
                  <a:cubicBezTo>
                    <a:pt x="80388" y="98739"/>
                    <a:pt x="97864" y="108782"/>
                    <a:pt x="117669" y="118826"/>
                  </a:cubicBezTo>
                  <a:cubicBezTo>
                    <a:pt x="118834" y="119217"/>
                    <a:pt x="120000" y="119608"/>
                    <a:pt x="120000" y="120000"/>
                  </a:cubicBezTo>
                  <a:cubicBezTo>
                    <a:pt x="118834" y="118043"/>
                    <a:pt x="116504" y="115956"/>
                    <a:pt x="115339" y="114000"/>
                  </a:cubicBezTo>
                  <a:cubicBezTo>
                    <a:pt x="115339" y="113608"/>
                    <a:pt x="115339" y="113217"/>
                    <a:pt x="115339" y="112956"/>
                  </a:cubicBezTo>
                  <a:cubicBezTo>
                    <a:pt x="99029" y="104739"/>
                    <a:pt x="85048" y="96652"/>
                    <a:pt x="73398" y="88434"/>
                  </a:cubicBezTo>
                  <a:cubicBezTo>
                    <a:pt x="58252" y="78260"/>
                    <a:pt x="45436" y="68217"/>
                    <a:pt x="34951" y="57913"/>
                  </a:cubicBezTo>
                  <a:cubicBezTo>
                    <a:pt x="24466" y="47739"/>
                    <a:pt x="16310" y="37565"/>
                    <a:pt x="10485" y="27260"/>
                  </a:cubicBezTo>
                  <a:cubicBezTo>
                    <a:pt x="8155" y="22173"/>
                    <a:pt x="5825" y="17086"/>
                    <a:pt x="3495" y="12000"/>
                  </a:cubicBezTo>
                  <a:cubicBezTo>
                    <a:pt x="2330" y="7956"/>
                    <a:pt x="1165" y="4043"/>
                    <a:pt x="1165" y="0"/>
                  </a:cubicBezTo>
                  <a:cubicBezTo>
                    <a:pt x="0" y="0"/>
                    <a:pt x="0" y="0"/>
                    <a:pt x="0" y="0"/>
                  </a:cubicBezTo>
                  <a:cubicBezTo>
                    <a:pt x="0" y="4043"/>
                    <a:pt x="1165" y="7956"/>
                    <a:pt x="1165" y="12000"/>
                  </a:cubicBezTo>
                  <a:cubicBezTo>
                    <a:pt x="3495" y="17086"/>
                    <a:pt x="4660" y="22173"/>
                    <a:pt x="8155" y="27391"/>
                  </a:cubicBezTo>
                </a:path>
              </a:pathLst>
            </a:custGeom>
            <a:solidFill>
              <a:srgbClr val="2E5369"/>
            </a:solid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2400"/>
                <a:buFont typeface="Arial"/>
                <a:buNone/>
              </a:pPr>
              <a:endParaRPr sz="2400" b="0" i="0" u="none" strike="noStrike" cap="none">
                <a:solidFill>
                  <a:srgbClr val="000000"/>
                </a:solidFill>
                <a:latin typeface="Arial"/>
                <a:ea typeface="Arial"/>
                <a:cs typeface="Arial"/>
                <a:sym typeface="Arial"/>
              </a:endParaRPr>
            </a:p>
          </p:txBody>
        </p:sp>
        <p:sp>
          <p:nvSpPr>
            <p:cNvPr id="25" name="Shape 25"/>
            <p:cNvSpPr/>
            <p:nvPr/>
          </p:nvSpPr>
          <p:spPr>
            <a:xfrm>
              <a:off x="7061200" y="3772087"/>
              <a:ext cx="350837" cy="1309923"/>
            </a:xfrm>
            <a:custGeom>
              <a:avLst/>
              <a:gdLst/>
              <a:ahLst/>
              <a:cxnLst/>
              <a:rect l="0" t="0" r="0" b="0"/>
              <a:pathLst>
                <a:path w="120000" h="120000" extrusionOk="0">
                  <a:moveTo>
                    <a:pt x="72272" y="83272"/>
                  </a:moveTo>
                  <a:cubicBezTo>
                    <a:pt x="87272" y="95636"/>
                    <a:pt x="102272" y="108000"/>
                    <a:pt x="120000" y="120000"/>
                  </a:cubicBezTo>
                  <a:cubicBezTo>
                    <a:pt x="120000" y="117454"/>
                    <a:pt x="120000" y="114545"/>
                    <a:pt x="120000" y="112000"/>
                  </a:cubicBezTo>
                  <a:cubicBezTo>
                    <a:pt x="120000" y="111636"/>
                    <a:pt x="120000" y="110909"/>
                    <a:pt x="120000" y="110545"/>
                  </a:cubicBezTo>
                  <a:cubicBezTo>
                    <a:pt x="107727" y="101090"/>
                    <a:pt x="95454" y="91636"/>
                    <a:pt x="84545" y="82181"/>
                  </a:cubicBezTo>
                  <a:cubicBezTo>
                    <a:pt x="51818" y="55272"/>
                    <a:pt x="23181" y="27636"/>
                    <a:pt x="0" y="0"/>
                  </a:cubicBezTo>
                  <a:cubicBezTo>
                    <a:pt x="2727" y="7636"/>
                    <a:pt x="5454" y="15272"/>
                    <a:pt x="9545" y="22909"/>
                  </a:cubicBezTo>
                  <a:cubicBezTo>
                    <a:pt x="28636" y="43272"/>
                    <a:pt x="49090" y="63272"/>
                    <a:pt x="72272" y="83272"/>
                  </a:cubicBezTo>
                </a:path>
              </a:pathLst>
            </a:custGeom>
            <a:solidFill>
              <a:srgbClr val="2E5369"/>
            </a:solid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2400"/>
                <a:buFont typeface="Arial"/>
                <a:buNone/>
              </a:pPr>
              <a:endParaRPr sz="2400" b="0" i="0" u="none" strike="noStrike" cap="none">
                <a:solidFill>
                  <a:srgbClr val="000000"/>
                </a:solidFill>
                <a:latin typeface="Arial"/>
                <a:ea typeface="Arial"/>
                <a:cs typeface="Arial"/>
                <a:sym typeface="Arial"/>
              </a:endParaRPr>
            </a:p>
          </p:txBody>
        </p:sp>
        <p:sp>
          <p:nvSpPr>
            <p:cNvPr id="26" name="Shape 26"/>
            <p:cNvSpPr/>
            <p:nvPr/>
          </p:nvSpPr>
          <p:spPr>
            <a:xfrm>
              <a:off x="7439025" y="5053076"/>
              <a:ext cx="357188" cy="820674"/>
            </a:xfrm>
            <a:custGeom>
              <a:avLst/>
              <a:gdLst/>
              <a:ahLst/>
              <a:cxnLst/>
              <a:rect l="0" t="0" r="0" b="0"/>
              <a:pathLst>
                <a:path w="120000" h="120000" extrusionOk="0">
                  <a:moveTo>
                    <a:pt x="8000" y="8695"/>
                  </a:moveTo>
                  <a:cubicBezTo>
                    <a:pt x="5333" y="5797"/>
                    <a:pt x="2666" y="2898"/>
                    <a:pt x="0" y="0"/>
                  </a:cubicBezTo>
                  <a:cubicBezTo>
                    <a:pt x="0" y="5217"/>
                    <a:pt x="0" y="11014"/>
                    <a:pt x="1333" y="16811"/>
                  </a:cubicBezTo>
                  <a:cubicBezTo>
                    <a:pt x="18666" y="35942"/>
                    <a:pt x="36000" y="55072"/>
                    <a:pt x="56000" y="73623"/>
                  </a:cubicBezTo>
                  <a:cubicBezTo>
                    <a:pt x="72000" y="89275"/>
                    <a:pt x="89333" y="104927"/>
                    <a:pt x="106666" y="120000"/>
                  </a:cubicBezTo>
                  <a:cubicBezTo>
                    <a:pt x="120000" y="120000"/>
                    <a:pt x="120000" y="120000"/>
                    <a:pt x="120000" y="120000"/>
                  </a:cubicBezTo>
                  <a:cubicBezTo>
                    <a:pt x="101333" y="104347"/>
                    <a:pt x="84000" y="88115"/>
                    <a:pt x="66666" y="71304"/>
                  </a:cubicBezTo>
                  <a:cubicBezTo>
                    <a:pt x="45333" y="51014"/>
                    <a:pt x="26666" y="29565"/>
                    <a:pt x="8000" y="8695"/>
                  </a:cubicBezTo>
                </a:path>
              </a:pathLst>
            </a:custGeom>
            <a:solidFill>
              <a:srgbClr val="2E5369"/>
            </a:solid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2400"/>
                <a:buFont typeface="Arial"/>
                <a:buNone/>
              </a:pPr>
              <a:endParaRPr sz="2400" b="0" i="0" u="none" strike="noStrike" cap="none">
                <a:solidFill>
                  <a:srgbClr val="000000"/>
                </a:solidFill>
                <a:latin typeface="Arial"/>
                <a:ea typeface="Arial"/>
                <a:cs typeface="Arial"/>
                <a:sym typeface="Arial"/>
              </a:endParaRPr>
            </a:p>
          </p:txBody>
        </p:sp>
        <p:sp>
          <p:nvSpPr>
            <p:cNvPr id="27" name="Shape 27"/>
            <p:cNvSpPr/>
            <p:nvPr/>
          </p:nvSpPr>
          <p:spPr>
            <a:xfrm>
              <a:off x="7037388" y="3811542"/>
              <a:ext cx="457200" cy="1853094"/>
            </a:xfrm>
            <a:custGeom>
              <a:avLst/>
              <a:gdLst/>
              <a:ahLst/>
              <a:cxnLst/>
              <a:rect l="0" t="0" r="0" b="0"/>
              <a:pathLst>
                <a:path w="120000" h="120000" extrusionOk="0">
                  <a:moveTo>
                    <a:pt x="105391" y="105096"/>
                  </a:moveTo>
                  <a:cubicBezTo>
                    <a:pt x="97043" y="99700"/>
                    <a:pt x="88695" y="94047"/>
                    <a:pt x="81391" y="88394"/>
                  </a:cubicBezTo>
                  <a:cubicBezTo>
                    <a:pt x="59478" y="72205"/>
                    <a:pt x="42782" y="55503"/>
                    <a:pt x="30260" y="38800"/>
                  </a:cubicBezTo>
                  <a:cubicBezTo>
                    <a:pt x="22956" y="30578"/>
                    <a:pt x="17739" y="22098"/>
                    <a:pt x="13565" y="13618"/>
                  </a:cubicBezTo>
                  <a:cubicBezTo>
                    <a:pt x="9391" y="8993"/>
                    <a:pt x="4173" y="4625"/>
                    <a:pt x="0" y="0"/>
                  </a:cubicBezTo>
                  <a:cubicBezTo>
                    <a:pt x="5217" y="13104"/>
                    <a:pt x="12521" y="26209"/>
                    <a:pt x="21913" y="39057"/>
                  </a:cubicBezTo>
                  <a:cubicBezTo>
                    <a:pt x="34434" y="56017"/>
                    <a:pt x="51130" y="72719"/>
                    <a:pt x="72000" y="89164"/>
                  </a:cubicBezTo>
                  <a:cubicBezTo>
                    <a:pt x="82434" y="97130"/>
                    <a:pt x="93913" y="105353"/>
                    <a:pt x="107478" y="113319"/>
                  </a:cubicBezTo>
                  <a:cubicBezTo>
                    <a:pt x="111652" y="115374"/>
                    <a:pt x="115826" y="117687"/>
                    <a:pt x="120000" y="119999"/>
                  </a:cubicBezTo>
                  <a:cubicBezTo>
                    <a:pt x="118956" y="119229"/>
                    <a:pt x="117913" y="118458"/>
                    <a:pt x="116869" y="117687"/>
                  </a:cubicBezTo>
                  <a:cubicBezTo>
                    <a:pt x="112695" y="113576"/>
                    <a:pt x="108521" y="109207"/>
                    <a:pt x="105391" y="105096"/>
                  </a:cubicBezTo>
                </a:path>
              </a:pathLst>
            </a:custGeom>
            <a:solidFill>
              <a:srgbClr val="2E5369"/>
            </a:solid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2400"/>
                <a:buFont typeface="Arial"/>
                <a:buNone/>
              </a:pPr>
              <a:endParaRPr sz="2400" b="0" i="0" u="none" strike="noStrike" cap="none">
                <a:solidFill>
                  <a:srgbClr val="000000"/>
                </a:solidFill>
                <a:latin typeface="Arial"/>
                <a:ea typeface="Arial"/>
                <a:cs typeface="Arial"/>
                <a:sym typeface="Arial"/>
              </a:endParaRPr>
            </a:p>
          </p:txBody>
        </p:sp>
        <p:sp>
          <p:nvSpPr>
            <p:cNvPr id="28" name="Shape 28"/>
            <p:cNvSpPr/>
            <p:nvPr/>
          </p:nvSpPr>
          <p:spPr>
            <a:xfrm>
              <a:off x="6992938" y="1264030"/>
              <a:ext cx="144462" cy="2508056"/>
            </a:xfrm>
            <a:custGeom>
              <a:avLst/>
              <a:gdLst/>
              <a:ahLst/>
              <a:cxnLst/>
              <a:rect l="0" t="0" r="0" b="0"/>
              <a:pathLst>
                <a:path w="120000" h="120000" extrusionOk="0">
                  <a:moveTo>
                    <a:pt x="56666" y="120000"/>
                  </a:moveTo>
                  <a:cubicBezTo>
                    <a:pt x="50000" y="117725"/>
                    <a:pt x="46666" y="115450"/>
                    <a:pt x="43333" y="113175"/>
                  </a:cubicBezTo>
                  <a:cubicBezTo>
                    <a:pt x="26666" y="100473"/>
                    <a:pt x="16666" y="87962"/>
                    <a:pt x="16666" y="75450"/>
                  </a:cubicBezTo>
                  <a:cubicBezTo>
                    <a:pt x="16666" y="62748"/>
                    <a:pt x="26666" y="50236"/>
                    <a:pt x="43333" y="37535"/>
                  </a:cubicBezTo>
                  <a:cubicBezTo>
                    <a:pt x="50000" y="31279"/>
                    <a:pt x="60000" y="25023"/>
                    <a:pt x="73333" y="18767"/>
                  </a:cubicBezTo>
                  <a:cubicBezTo>
                    <a:pt x="86666" y="12511"/>
                    <a:pt x="100000" y="6255"/>
                    <a:pt x="120000" y="0"/>
                  </a:cubicBezTo>
                  <a:cubicBezTo>
                    <a:pt x="116666" y="0"/>
                    <a:pt x="116666" y="0"/>
                    <a:pt x="116666" y="0"/>
                  </a:cubicBezTo>
                  <a:cubicBezTo>
                    <a:pt x="96666" y="6255"/>
                    <a:pt x="80000" y="12511"/>
                    <a:pt x="66666" y="18767"/>
                  </a:cubicBezTo>
                  <a:cubicBezTo>
                    <a:pt x="53333" y="25023"/>
                    <a:pt x="43333" y="31279"/>
                    <a:pt x="33333" y="37535"/>
                  </a:cubicBezTo>
                  <a:cubicBezTo>
                    <a:pt x="13333" y="50047"/>
                    <a:pt x="3333" y="62748"/>
                    <a:pt x="3333" y="75450"/>
                  </a:cubicBezTo>
                  <a:cubicBezTo>
                    <a:pt x="0" y="87393"/>
                    <a:pt x="6666" y="99526"/>
                    <a:pt x="23333" y="111658"/>
                  </a:cubicBezTo>
                  <a:cubicBezTo>
                    <a:pt x="33333" y="114312"/>
                    <a:pt x="43333" y="117156"/>
                    <a:pt x="53333" y="119810"/>
                  </a:cubicBezTo>
                  <a:cubicBezTo>
                    <a:pt x="53333" y="119810"/>
                    <a:pt x="56666" y="120000"/>
                    <a:pt x="56666" y="120000"/>
                  </a:cubicBezTo>
                </a:path>
              </a:pathLst>
            </a:custGeom>
            <a:solidFill>
              <a:srgbClr val="2E5369"/>
            </a:solid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2400"/>
                <a:buFont typeface="Arial"/>
                <a:buNone/>
              </a:pPr>
              <a:endParaRPr sz="2400" b="0" i="0" u="none" strike="noStrike" cap="none">
                <a:solidFill>
                  <a:srgbClr val="000000"/>
                </a:solidFill>
                <a:latin typeface="Arial"/>
                <a:ea typeface="Arial"/>
                <a:cs typeface="Arial"/>
                <a:sym typeface="Arial"/>
              </a:endParaRPr>
            </a:p>
          </p:txBody>
        </p:sp>
        <p:sp>
          <p:nvSpPr>
            <p:cNvPr id="29" name="Shape 29"/>
            <p:cNvSpPr/>
            <p:nvPr/>
          </p:nvSpPr>
          <p:spPr>
            <a:xfrm>
              <a:off x="7526338" y="5640962"/>
              <a:ext cx="111125" cy="232788"/>
            </a:xfrm>
            <a:custGeom>
              <a:avLst/>
              <a:gdLst/>
              <a:ahLst/>
              <a:cxnLst/>
              <a:rect l="0" t="0" r="0" b="0"/>
              <a:pathLst>
                <a:path w="120000" h="120000" extrusionOk="0">
                  <a:moveTo>
                    <a:pt x="94285" y="120000"/>
                  </a:moveTo>
                  <a:cubicBezTo>
                    <a:pt x="119999" y="120000"/>
                    <a:pt x="119999" y="120000"/>
                    <a:pt x="119999" y="120000"/>
                  </a:cubicBezTo>
                  <a:cubicBezTo>
                    <a:pt x="77142" y="81355"/>
                    <a:pt x="38571" y="40677"/>
                    <a:pt x="0" y="0"/>
                  </a:cubicBezTo>
                  <a:cubicBezTo>
                    <a:pt x="25714" y="40677"/>
                    <a:pt x="55714" y="81355"/>
                    <a:pt x="94285" y="120000"/>
                  </a:cubicBezTo>
                </a:path>
              </a:pathLst>
            </a:custGeom>
            <a:solidFill>
              <a:srgbClr val="2E5369"/>
            </a:solid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2400"/>
                <a:buFont typeface="Arial"/>
                <a:buNone/>
              </a:pPr>
              <a:endParaRPr sz="2400" b="0" i="0" u="none" strike="noStrike" cap="none">
                <a:solidFill>
                  <a:srgbClr val="000000"/>
                </a:solidFill>
                <a:latin typeface="Arial"/>
                <a:ea typeface="Arial"/>
                <a:cs typeface="Arial"/>
                <a:sym typeface="Arial"/>
              </a:endParaRPr>
            </a:p>
          </p:txBody>
        </p:sp>
        <p:sp>
          <p:nvSpPr>
            <p:cNvPr id="30" name="Shape 30"/>
            <p:cNvSpPr/>
            <p:nvPr/>
          </p:nvSpPr>
          <p:spPr>
            <a:xfrm>
              <a:off x="7021513" y="3598482"/>
              <a:ext cx="68262" cy="424804"/>
            </a:xfrm>
            <a:custGeom>
              <a:avLst/>
              <a:gdLst/>
              <a:ahLst/>
              <a:cxnLst/>
              <a:rect l="0" t="0" r="0" b="0"/>
              <a:pathLst>
                <a:path w="120000" h="120000" extrusionOk="0">
                  <a:moveTo>
                    <a:pt x="28235" y="60560"/>
                  </a:moveTo>
                  <a:cubicBezTo>
                    <a:pt x="56470" y="80747"/>
                    <a:pt x="91764" y="99813"/>
                    <a:pt x="120000" y="120000"/>
                  </a:cubicBezTo>
                  <a:cubicBezTo>
                    <a:pt x="98823" y="96448"/>
                    <a:pt x="84705" y="72897"/>
                    <a:pt x="70588" y="49345"/>
                  </a:cubicBezTo>
                  <a:cubicBezTo>
                    <a:pt x="70588" y="49345"/>
                    <a:pt x="63529" y="48224"/>
                    <a:pt x="63529" y="48224"/>
                  </a:cubicBezTo>
                  <a:cubicBezTo>
                    <a:pt x="42352" y="32523"/>
                    <a:pt x="21176" y="15700"/>
                    <a:pt x="0" y="0"/>
                  </a:cubicBezTo>
                  <a:cubicBezTo>
                    <a:pt x="0" y="2242"/>
                    <a:pt x="0" y="5607"/>
                    <a:pt x="0" y="8971"/>
                  </a:cubicBezTo>
                  <a:cubicBezTo>
                    <a:pt x="7058" y="25794"/>
                    <a:pt x="21176" y="43738"/>
                    <a:pt x="28235" y="60560"/>
                  </a:cubicBezTo>
                </a:path>
              </a:pathLst>
            </a:custGeom>
            <a:solidFill>
              <a:srgbClr val="2E5369"/>
            </a:solid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2400"/>
                <a:buFont typeface="Arial"/>
                <a:buNone/>
              </a:pPr>
              <a:endParaRPr sz="2400" b="0" i="0" u="none" strike="noStrike" cap="none">
                <a:solidFill>
                  <a:srgbClr val="000000"/>
                </a:solidFill>
                <a:latin typeface="Arial"/>
                <a:ea typeface="Arial"/>
                <a:cs typeface="Arial"/>
                <a:sym typeface="Arial"/>
              </a:endParaRPr>
            </a:p>
          </p:txBody>
        </p:sp>
        <p:sp>
          <p:nvSpPr>
            <p:cNvPr id="31" name="Shape 31"/>
            <p:cNvSpPr/>
            <p:nvPr/>
          </p:nvSpPr>
          <p:spPr>
            <a:xfrm>
              <a:off x="7412038" y="2801482"/>
              <a:ext cx="1168400" cy="2251595"/>
            </a:xfrm>
            <a:custGeom>
              <a:avLst/>
              <a:gdLst/>
              <a:ahLst/>
              <a:cxnLst/>
              <a:rect l="0" t="0" r="0" b="0"/>
              <a:pathLst>
                <a:path w="120000" h="120000" extrusionOk="0">
                  <a:moveTo>
                    <a:pt x="3265" y="116830"/>
                  </a:moveTo>
                  <a:cubicBezTo>
                    <a:pt x="3673" y="105845"/>
                    <a:pt x="7755" y="94647"/>
                    <a:pt x="14285" y="83873"/>
                  </a:cubicBezTo>
                  <a:cubicBezTo>
                    <a:pt x="20816" y="73309"/>
                    <a:pt x="29795" y="62957"/>
                    <a:pt x="40408" y="53239"/>
                  </a:cubicBezTo>
                  <a:cubicBezTo>
                    <a:pt x="50612" y="43309"/>
                    <a:pt x="62857" y="34014"/>
                    <a:pt x="76326" y="25140"/>
                  </a:cubicBezTo>
                  <a:cubicBezTo>
                    <a:pt x="82857" y="20704"/>
                    <a:pt x="89795" y="16267"/>
                    <a:pt x="97142" y="12253"/>
                  </a:cubicBezTo>
                  <a:cubicBezTo>
                    <a:pt x="100816" y="10140"/>
                    <a:pt x="104489" y="8028"/>
                    <a:pt x="108163" y="5915"/>
                  </a:cubicBezTo>
                  <a:cubicBezTo>
                    <a:pt x="111836" y="4014"/>
                    <a:pt x="115918" y="1901"/>
                    <a:pt x="120000" y="0"/>
                  </a:cubicBezTo>
                  <a:cubicBezTo>
                    <a:pt x="119591" y="0"/>
                    <a:pt x="119591" y="0"/>
                    <a:pt x="119591" y="0"/>
                  </a:cubicBezTo>
                  <a:cubicBezTo>
                    <a:pt x="115510" y="1901"/>
                    <a:pt x="111428" y="3802"/>
                    <a:pt x="107755" y="5704"/>
                  </a:cubicBezTo>
                  <a:cubicBezTo>
                    <a:pt x="104081" y="7816"/>
                    <a:pt x="100408" y="9929"/>
                    <a:pt x="96734" y="11830"/>
                  </a:cubicBezTo>
                  <a:cubicBezTo>
                    <a:pt x="88979" y="16056"/>
                    <a:pt x="82040" y="20281"/>
                    <a:pt x="75510" y="24718"/>
                  </a:cubicBezTo>
                  <a:cubicBezTo>
                    <a:pt x="61632" y="33591"/>
                    <a:pt x="49387" y="42887"/>
                    <a:pt x="38775" y="52605"/>
                  </a:cubicBezTo>
                  <a:cubicBezTo>
                    <a:pt x="27755" y="62535"/>
                    <a:pt x="18775" y="72887"/>
                    <a:pt x="12244" y="83661"/>
                  </a:cubicBezTo>
                  <a:cubicBezTo>
                    <a:pt x="5306" y="94014"/>
                    <a:pt x="1224" y="105000"/>
                    <a:pt x="0" y="115985"/>
                  </a:cubicBezTo>
                  <a:cubicBezTo>
                    <a:pt x="1224" y="117253"/>
                    <a:pt x="2040" y="118521"/>
                    <a:pt x="2857" y="120000"/>
                  </a:cubicBezTo>
                  <a:cubicBezTo>
                    <a:pt x="2857" y="118943"/>
                    <a:pt x="2857" y="117887"/>
                    <a:pt x="3265" y="116830"/>
                  </a:cubicBezTo>
                </a:path>
              </a:pathLst>
            </a:custGeom>
            <a:solidFill>
              <a:srgbClr val="2E5369"/>
            </a:solid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2400"/>
                <a:buFont typeface="Arial"/>
                <a:buNone/>
              </a:pPr>
              <a:endParaRPr sz="2400" b="0" i="0" u="none" strike="noStrike" cap="none">
                <a:solidFill>
                  <a:srgbClr val="000000"/>
                </a:solidFill>
                <a:latin typeface="Arial"/>
                <a:ea typeface="Arial"/>
                <a:cs typeface="Arial"/>
                <a:sym typeface="Arial"/>
              </a:endParaRPr>
            </a:p>
          </p:txBody>
        </p:sp>
        <p:sp>
          <p:nvSpPr>
            <p:cNvPr id="32" name="Shape 32"/>
            <p:cNvSpPr/>
            <p:nvPr/>
          </p:nvSpPr>
          <p:spPr>
            <a:xfrm>
              <a:off x="7494588" y="5664635"/>
              <a:ext cx="100011" cy="209115"/>
            </a:xfrm>
            <a:custGeom>
              <a:avLst/>
              <a:gdLst/>
              <a:ahLst/>
              <a:cxnLst/>
              <a:rect l="0" t="0" r="0" b="0"/>
              <a:pathLst>
                <a:path w="120000" h="120000" extrusionOk="0">
                  <a:moveTo>
                    <a:pt x="0" y="0"/>
                  </a:moveTo>
                  <a:cubicBezTo>
                    <a:pt x="24000" y="40754"/>
                    <a:pt x="57600" y="81509"/>
                    <a:pt x="91200" y="120000"/>
                  </a:cubicBezTo>
                  <a:cubicBezTo>
                    <a:pt x="120000" y="120000"/>
                    <a:pt x="120000" y="120000"/>
                    <a:pt x="120000" y="120000"/>
                  </a:cubicBezTo>
                  <a:cubicBezTo>
                    <a:pt x="76800" y="81509"/>
                    <a:pt x="38400" y="40754"/>
                    <a:pt x="0" y="0"/>
                  </a:cubicBezTo>
                </a:path>
              </a:pathLst>
            </a:custGeom>
            <a:solidFill>
              <a:srgbClr val="2E5369"/>
            </a:solid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2400"/>
                <a:buFont typeface="Arial"/>
                <a:buNone/>
              </a:pPr>
              <a:endParaRPr sz="2400" b="0" i="0" u="none" strike="noStrike" cap="none">
                <a:solidFill>
                  <a:srgbClr val="000000"/>
                </a:solidFill>
                <a:latin typeface="Arial"/>
                <a:ea typeface="Arial"/>
                <a:cs typeface="Arial"/>
                <a:sym typeface="Arial"/>
              </a:endParaRPr>
            </a:p>
          </p:txBody>
        </p:sp>
        <p:sp>
          <p:nvSpPr>
            <p:cNvPr id="33" name="Shape 33"/>
            <p:cNvSpPr/>
            <p:nvPr/>
          </p:nvSpPr>
          <p:spPr>
            <a:xfrm>
              <a:off x="7412038" y="5082010"/>
              <a:ext cx="114300" cy="558953"/>
            </a:xfrm>
            <a:custGeom>
              <a:avLst/>
              <a:gdLst/>
              <a:ahLst/>
              <a:cxnLst/>
              <a:rect l="0" t="0" r="0" b="0"/>
              <a:pathLst>
                <a:path w="120000" h="120000" extrusionOk="0">
                  <a:moveTo>
                    <a:pt x="0" y="0"/>
                  </a:moveTo>
                  <a:cubicBezTo>
                    <a:pt x="0" y="25531"/>
                    <a:pt x="8275" y="51063"/>
                    <a:pt x="28965" y="75744"/>
                  </a:cubicBezTo>
                  <a:cubicBezTo>
                    <a:pt x="45517" y="83404"/>
                    <a:pt x="57931" y="91914"/>
                    <a:pt x="74482" y="99574"/>
                  </a:cubicBezTo>
                  <a:cubicBezTo>
                    <a:pt x="91034" y="106382"/>
                    <a:pt x="103448" y="113191"/>
                    <a:pt x="120000" y="120000"/>
                  </a:cubicBezTo>
                  <a:cubicBezTo>
                    <a:pt x="115862" y="118297"/>
                    <a:pt x="115862" y="116595"/>
                    <a:pt x="111724" y="114893"/>
                  </a:cubicBezTo>
                  <a:cubicBezTo>
                    <a:pt x="66206" y="83404"/>
                    <a:pt x="41379" y="51063"/>
                    <a:pt x="33103" y="18723"/>
                  </a:cubicBezTo>
                  <a:cubicBezTo>
                    <a:pt x="28965" y="15319"/>
                    <a:pt x="20689" y="12765"/>
                    <a:pt x="16551" y="9361"/>
                  </a:cubicBezTo>
                  <a:cubicBezTo>
                    <a:pt x="8275" y="5957"/>
                    <a:pt x="4137" y="2553"/>
                    <a:pt x="0" y="0"/>
                  </a:cubicBezTo>
                </a:path>
              </a:pathLst>
            </a:custGeom>
            <a:solidFill>
              <a:srgbClr val="2E5369"/>
            </a:solid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2400"/>
                <a:buFont typeface="Arial"/>
                <a:buNone/>
              </a:pPr>
              <a:endParaRPr sz="2400" b="0" i="0" u="none" strike="noStrike" cap="none">
                <a:solidFill>
                  <a:srgbClr val="000000"/>
                </a:solidFill>
                <a:latin typeface="Arial"/>
                <a:ea typeface="Arial"/>
                <a:cs typeface="Arial"/>
                <a:sym typeface="Arial"/>
              </a:endParaRPr>
            </a:p>
          </p:txBody>
        </p:sp>
        <p:sp>
          <p:nvSpPr>
            <p:cNvPr id="34" name="Shape 34"/>
            <p:cNvSpPr/>
            <p:nvPr/>
          </p:nvSpPr>
          <p:spPr>
            <a:xfrm>
              <a:off x="7412038" y="4978110"/>
              <a:ext cx="31750" cy="189385"/>
            </a:xfrm>
            <a:custGeom>
              <a:avLst/>
              <a:gdLst/>
              <a:ahLst/>
              <a:cxnLst/>
              <a:rect l="0" t="0" r="0" b="0"/>
              <a:pathLst>
                <a:path w="120000" h="120000" extrusionOk="0">
                  <a:moveTo>
                    <a:pt x="0" y="65000"/>
                  </a:moveTo>
                  <a:cubicBezTo>
                    <a:pt x="15000" y="72500"/>
                    <a:pt x="30000" y="82500"/>
                    <a:pt x="60000" y="92500"/>
                  </a:cubicBezTo>
                  <a:cubicBezTo>
                    <a:pt x="75000" y="102500"/>
                    <a:pt x="105000" y="110000"/>
                    <a:pt x="120000" y="120000"/>
                  </a:cubicBezTo>
                  <a:cubicBezTo>
                    <a:pt x="105000" y="95000"/>
                    <a:pt x="105000" y="70000"/>
                    <a:pt x="105000" y="47500"/>
                  </a:cubicBezTo>
                  <a:cubicBezTo>
                    <a:pt x="75000" y="30000"/>
                    <a:pt x="45000" y="15000"/>
                    <a:pt x="0" y="0"/>
                  </a:cubicBezTo>
                  <a:cubicBezTo>
                    <a:pt x="0" y="2500"/>
                    <a:pt x="0" y="7500"/>
                    <a:pt x="0" y="10000"/>
                  </a:cubicBezTo>
                  <a:cubicBezTo>
                    <a:pt x="0" y="27500"/>
                    <a:pt x="0" y="47500"/>
                    <a:pt x="0" y="65000"/>
                  </a:cubicBezTo>
                </a:path>
              </a:pathLst>
            </a:custGeom>
            <a:solidFill>
              <a:srgbClr val="2E5369"/>
            </a:solid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2400"/>
                <a:buFont typeface="Arial"/>
                <a:buNone/>
              </a:pPr>
              <a:endParaRPr sz="2400" b="0" i="0" u="none" strike="noStrike" cap="none">
                <a:solidFill>
                  <a:srgbClr val="000000"/>
                </a:solidFill>
                <a:latin typeface="Arial"/>
                <a:ea typeface="Arial"/>
                <a:cs typeface="Arial"/>
                <a:sym typeface="Arial"/>
              </a:endParaRPr>
            </a:p>
          </p:txBody>
        </p:sp>
        <p:sp>
          <p:nvSpPr>
            <p:cNvPr id="35" name="Shape 35"/>
            <p:cNvSpPr/>
            <p:nvPr/>
          </p:nvSpPr>
          <p:spPr>
            <a:xfrm>
              <a:off x="7439025" y="5434480"/>
              <a:ext cx="174625" cy="439271"/>
            </a:xfrm>
            <a:custGeom>
              <a:avLst/>
              <a:gdLst/>
              <a:ahLst/>
              <a:cxnLst/>
              <a:rect l="0" t="0" r="0" b="0"/>
              <a:pathLst>
                <a:path w="120000" h="120000" extrusionOk="0">
                  <a:moveTo>
                    <a:pt x="30000" y="30270"/>
                  </a:moveTo>
                  <a:cubicBezTo>
                    <a:pt x="19090" y="20540"/>
                    <a:pt x="10909" y="9729"/>
                    <a:pt x="0" y="0"/>
                  </a:cubicBezTo>
                  <a:cubicBezTo>
                    <a:pt x="8181" y="17297"/>
                    <a:pt x="19090" y="35675"/>
                    <a:pt x="30000" y="52972"/>
                  </a:cubicBezTo>
                  <a:cubicBezTo>
                    <a:pt x="32727" y="56216"/>
                    <a:pt x="35454" y="59459"/>
                    <a:pt x="38181" y="62702"/>
                  </a:cubicBezTo>
                  <a:cubicBezTo>
                    <a:pt x="60000" y="82162"/>
                    <a:pt x="81818" y="101621"/>
                    <a:pt x="106363" y="120000"/>
                  </a:cubicBezTo>
                  <a:cubicBezTo>
                    <a:pt x="120000" y="120000"/>
                    <a:pt x="120000" y="120000"/>
                    <a:pt x="120000" y="120000"/>
                  </a:cubicBezTo>
                  <a:cubicBezTo>
                    <a:pt x="95454" y="99459"/>
                    <a:pt x="76363" y="77837"/>
                    <a:pt x="60000" y="56216"/>
                  </a:cubicBezTo>
                  <a:cubicBezTo>
                    <a:pt x="49090" y="47567"/>
                    <a:pt x="40909" y="38918"/>
                    <a:pt x="30000" y="30270"/>
                  </a:cubicBezTo>
                </a:path>
              </a:pathLst>
            </a:custGeom>
            <a:solidFill>
              <a:srgbClr val="2E5369"/>
            </a:solid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2400"/>
                <a:buFont typeface="Arial"/>
                <a:buNone/>
              </a:pPr>
              <a:endParaRPr sz="2400" b="0" i="0" u="none" strike="noStrike" cap="none">
                <a:solidFill>
                  <a:srgbClr val="000000"/>
                </a:solidFill>
                <a:latin typeface="Arial"/>
                <a:ea typeface="Arial"/>
                <a:cs typeface="Arial"/>
                <a:sym typeface="Arial"/>
              </a:endParaRPr>
            </a:p>
          </p:txBody>
        </p:sp>
      </p:grpSp>
      <p:sp>
        <p:nvSpPr>
          <p:cNvPr id="36" name="Shape 36"/>
          <p:cNvSpPr/>
          <p:nvPr/>
        </p:nvSpPr>
        <p:spPr>
          <a:xfrm>
            <a:off x="1" y="0"/>
            <a:ext cx="243417" cy="6858000"/>
          </a:xfrm>
          <a:prstGeom prst="rect">
            <a:avLst/>
          </a:prstGeom>
          <a:solidFill>
            <a:srgbClr val="2E5369"/>
          </a:solidFill>
          <a:ln>
            <a:noFill/>
          </a:ln>
        </p:spPr>
        <p:txBody>
          <a:bodyPr spcFirstLastPara="1" wrap="square" lIns="121900" tIns="60925" rIns="121900" bIns="60925" anchor="t" anchorCtr="0">
            <a:noAutofit/>
          </a:bodyPr>
          <a:lstStyle/>
          <a:p>
            <a:pPr marL="0" marR="0" lvl="0" indent="0" algn="l" rtl="0">
              <a:spcBef>
                <a:spcPts val="0"/>
              </a:spcBef>
              <a:spcAft>
                <a:spcPts val="0"/>
              </a:spcAft>
              <a:buClr>
                <a:schemeClr val="dk1"/>
              </a:buClr>
              <a:buSzPts val="2400"/>
              <a:buFont typeface="Arial"/>
              <a:buNone/>
            </a:pPr>
            <a:endParaRPr sz="2400" b="0" i="0" u="none" strike="noStrike" cap="none">
              <a:solidFill>
                <a:srgbClr val="000000"/>
              </a:solidFill>
              <a:latin typeface="Arial"/>
              <a:ea typeface="Arial"/>
              <a:cs typeface="Arial"/>
              <a:sym typeface="Arial"/>
            </a:endParaRPr>
          </a:p>
        </p:txBody>
      </p:sp>
      <p:sp>
        <p:nvSpPr>
          <p:cNvPr id="37" name="Shape 37"/>
          <p:cNvSpPr/>
          <p:nvPr/>
        </p:nvSpPr>
        <p:spPr>
          <a:xfrm>
            <a:off x="5181600" y="6134101"/>
            <a:ext cx="3048000" cy="365124"/>
          </a:xfrm>
          <a:prstGeom prst="rect">
            <a:avLst/>
          </a:prstGeom>
          <a:solidFill>
            <a:srgbClr val="FFC000"/>
          </a:solidFill>
          <a:ln>
            <a:noFill/>
          </a:ln>
        </p:spPr>
        <p:txBody>
          <a:bodyPr spcFirstLastPara="1" wrap="square" lIns="121900" tIns="60925" rIns="121900" bIns="60925" anchor="ctr" anchorCtr="0">
            <a:noAutofit/>
          </a:bodyPr>
          <a:lstStyle/>
          <a:p>
            <a:pPr marL="0" marR="0" lvl="0" indent="0" algn="ctr" rtl="0">
              <a:spcBef>
                <a:spcPts val="0"/>
              </a:spcBef>
              <a:spcAft>
                <a:spcPts val="0"/>
              </a:spcAft>
              <a:buClr>
                <a:srgbClr val="000000"/>
              </a:buClr>
              <a:buSzPts val="300"/>
              <a:buFont typeface="Century Gothic"/>
              <a:buNone/>
            </a:pPr>
            <a:r>
              <a:rPr lang="en" sz="1200" b="0" i="0" u="none" strike="noStrike" cap="none">
                <a:solidFill>
                  <a:srgbClr val="000000"/>
                </a:solidFill>
                <a:latin typeface="Century Gothic"/>
                <a:ea typeface="Century Gothic"/>
                <a:cs typeface="Century Gothic"/>
                <a:sym typeface="Century Gothic"/>
              </a:rPr>
              <a:t>Acharya Institute of Technology</a:t>
            </a:r>
            <a:endParaRPr/>
          </a:p>
        </p:txBody>
      </p:sp>
      <p:sp>
        <p:nvSpPr>
          <p:cNvPr id="38" name="Shape 38"/>
          <p:cNvSpPr/>
          <p:nvPr/>
        </p:nvSpPr>
        <p:spPr>
          <a:xfrm>
            <a:off x="3454401" y="6134101"/>
            <a:ext cx="1625599" cy="365124"/>
          </a:xfrm>
          <a:prstGeom prst="rect">
            <a:avLst/>
          </a:prstGeom>
          <a:solidFill>
            <a:srgbClr val="223A84"/>
          </a:solidFill>
          <a:ln>
            <a:noFill/>
          </a:ln>
        </p:spPr>
        <p:txBody>
          <a:bodyPr spcFirstLastPara="1" wrap="square" lIns="121900" tIns="60925" rIns="121900" bIns="60925" anchor="ctr" anchorCtr="0">
            <a:noAutofit/>
          </a:bodyPr>
          <a:lstStyle/>
          <a:p>
            <a:pPr marL="0" marR="0" lvl="0" indent="0" algn="l" rtl="0">
              <a:spcBef>
                <a:spcPts val="0"/>
              </a:spcBef>
              <a:spcAft>
                <a:spcPts val="0"/>
              </a:spcAft>
              <a:buClr>
                <a:srgbClr val="FFFFFF"/>
              </a:buClr>
              <a:buSzPts val="300"/>
              <a:buFont typeface="Century Gothic"/>
              <a:buNone/>
            </a:pPr>
            <a:r>
              <a:rPr lang="en" sz="1200" b="0" i="0" u="none" strike="noStrike" cap="none">
                <a:solidFill>
                  <a:srgbClr val="FFFFFF"/>
                </a:solidFill>
                <a:latin typeface="Century Gothic"/>
                <a:ea typeface="Century Gothic"/>
                <a:cs typeface="Century Gothic"/>
                <a:sym typeface="Century Gothic"/>
              </a:rPr>
              <a:t>Department of ISE</a:t>
            </a:r>
            <a:endParaRPr/>
          </a:p>
        </p:txBody>
      </p:sp>
      <p:sp>
        <p:nvSpPr>
          <p:cNvPr id="39" name="Shape 39"/>
          <p:cNvSpPr/>
          <p:nvPr/>
        </p:nvSpPr>
        <p:spPr>
          <a:xfrm rot="10800000" flipH="1">
            <a:off x="35422" y="6347045"/>
            <a:ext cx="1845017" cy="508000"/>
          </a:xfrm>
          <a:custGeom>
            <a:avLst/>
            <a:gdLst/>
            <a:ahLst/>
            <a:cxnLst/>
            <a:rect l="0" t="0" r="0" b="0"/>
            <a:pathLst>
              <a:path w="120000" h="120000" extrusionOk="0">
                <a:moveTo>
                  <a:pt x="120000" y="56328"/>
                </a:moveTo>
                <a:lnTo>
                  <a:pt x="99772" y="2256"/>
                </a:lnTo>
                <a:cubicBezTo>
                  <a:pt x="99635" y="1884"/>
                  <a:pt x="99468" y="1500"/>
                  <a:pt x="99332" y="1128"/>
                </a:cubicBezTo>
                <a:cubicBezTo>
                  <a:pt x="98922" y="0"/>
                  <a:pt x="98497" y="0"/>
                  <a:pt x="98072" y="0"/>
                </a:cubicBezTo>
                <a:lnTo>
                  <a:pt x="90060" y="0"/>
                </a:lnTo>
                <a:lnTo>
                  <a:pt x="0" y="744"/>
                </a:lnTo>
                <a:lnTo>
                  <a:pt x="0" y="120000"/>
                </a:lnTo>
                <a:lnTo>
                  <a:pt x="90060" y="119424"/>
                </a:lnTo>
                <a:lnTo>
                  <a:pt x="98072" y="119424"/>
                </a:lnTo>
                <a:cubicBezTo>
                  <a:pt x="98497" y="119424"/>
                  <a:pt x="98922" y="118308"/>
                  <a:pt x="99332" y="118308"/>
                </a:cubicBezTo>
                <a:cubicBezTo>
                  <a:pt x="99332" y="117168"/>
                  <a:pt x="99772" y="117168"/>
                  <a:pt x="99772" y="117168"/>
                </a:cubicBezTo>
                <a:lnTo>
                  <a:pt x="120000" y="63096"/>
                </a:lnTo>
                <a:cubicBezTo>
                  <a:pt x="120834" y="60840"/>
                  <a:pt x="120834" y="58596"/>
                  <a:pt x="120000" y="56328"/>
                </a:cubicBezTo>
              </a:path>
            </a:pathLst>
          </a:custGeom>
          <a:solidFill>
            <a:srgbClr val="353535"/>
          </a:solidFill>
          <a:ln>
            <a:noFill/>
          </a:ln>
        </p:spPr>
        <p:txBody>
          <a:bodyPr spcFirstLastPara="1" wrap="square" lIns="121900" tIns="60925" rIns="121900" bIns="60925" anchor="t" anchorCtr="0">
            <a:noAutofit/>
          </a:bodyPr>
          <a:lstStyle/>
          <a:p>
            <a:pPr marL="0" marR="0" lvl="0" indent="0" algn="l" rtl="0">
              <a:spcBef>
                <a:spcPts val="0"/>
              </a:spcBef>
              <a:spcAft>
                <a:spcPts val="0"/>
              </a:spcAft>
              <a:buClr>
                <a:schemeClr val="dk1"/>
              </a:buClr>
              <a:buSzPts val="2400"/>
              <a:buFont typeface="Arial"/>
              <a:buNone/>
            </a:pPr>
            <a:endParaRPr sz="2400" b="0" i="0" u="none" strike="noStrike" cap="none">
              <a:solidFill>
                <a:srgbClr val="000000"/>
              </a:solidFill>
              <a:latin typeface="Arial"/>
              <a:ea typeface="Arial"/>
              <a:cs typeface="Arial"/>
              <a:sym typeface="Arial"/>
            </a:endParaRPr>
          </a:p>
        </p:txBody>
      </p:sp>
      <p:sp>
        <p:nvSpPr>
          <p:cNvPr id="40" name="Shape 40"/>
          <p:cNvSpPr txBox="1">
            <a:spLocks noGrp="1"/>
          </p:cNvSpPr>
          <p:nvPr>
            <p:ph type="title"/>
          </p:nvPr>
        </p:nvSpPr>
        <p:spPr>
          <a:xfrm>
            <a:off x="2592918" y="623887"/>
            <a:ext cx="8786281" cy="1281111"/>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rgbClr val="1581AA"/>
              </a:buClr>
              <a:buSzPts val="3600"/>
              <a:buFont typeface="Calibri"/>
              <a:buNone/>
              <a:defRPr sz="3600" b="0" i="0" u="none" strike="noStrike" cap="none">
                <a:solidFill>
                  <a:srgbClr val="1581AA"/>
                </a:solidFill>
                <a:latin typeface="Calibri"/>
                <a:ea typeface="Calibri"/>
                <a:cs typeface="Calibri"/>
                <a:sym typeface="Calibri"/>
              </a:defRPr>
            </a:lvl1pPr>
            <a:lvl2pPr marR="0" lvl="1" algn="l" rtl="0">
              <a:spcBef>
                <a:spcPts val="0"/>
              </a:spcBef>
              <a:spcAft>
                <a:spcPts val="0"/>
              </a:spcAft>
              <a:buClr>
                <a:srgbClr val="1581AA"/>
              </a:buClr>
              <a:buSzPts val="3600"/>
              <a:buFont typeface="Century Gothic"/>
              <a:buNone/>
              <a:defRPr sz="3600" b="0" i="0" u="none" strike="noStrike" cap="none">
                <a:solidFill>
                  <a:srgbClr val="1581AA"/>
                </a:solidFill>
                <a:latin typeface="Century Gothic"/>
                <a:ea typeface="Century Gothic"/>
                <a:cs typeface="Century Gothic"/>
                <a:sym typeface="Century Gothic"/>
              </a:defRPr>
            </a:lvl2pPr>
            <a:lvl3pPr marR="0" lvl="2" algn="l" rtl="0">
              <a:spcBef>
                <a:spcPts val="0"/>
              </a:spcBef>
              <a:spcAft>
                <a:spcPts val="0"/>
              </a:spcAft>
              <a:buClr>
                <a:srgbClr val="1581AA"/>
              </a:buClr>
              <a:buSzPts val="3600"/>
              <a:buFont typeface="Century Gothic"/>
              <a:buNone/>
              <a:defRPr sz="3600" b="0" i="0" u="none" strike="noStrike" cap="none">
                <a:solidFill>
                  <a:srgbClr val="1581AA"/>
                </a:solidFill>
                <a:latin typeface="Century Gothic"/>
                <a:ea typeface="Century Gothic"/>
                <a:cs typeface="Century Gothic"/>
                <a:sym typeface="Century Gothic"/>
              </a:defRPr>
            </a:lvl3pPr>
            <a:lvl4pPr marR="0" lvl="3" algn="l" rtl="0">
              <a:spcBef>
                <a:spcPts val="0"/>
              </a:spcBef>
              <a:spcAft>
                <a:spcPts val="0"/>
              </a:spcAft>
              <a:buClr>
                <a:srgbClr val="1581AA"/>
              </a:buClr>
              <a:buSzPts val="3600"/>
              <a:buFont typeface="Century Gothic"/>
              <a:buNone/>
              <a:defRPr sz="3600" b="0" i="0" u="none" strike="noStrike" cap="none">
                <a:solidFill>
                  <a:srgbClr val="1581AA"/>
                </a:solidFill>
                <a:latin typeface="Century Gothic"/>
                <a:ea typeface="Century Gothic"/>
                <a:cs typeface="Century Gothic"/>
                <a:sym typeface="Century Gothic"/>
              </a:defRPr>
            </a:lvl4pPr>
            <a:lvl5pPr marR="0" lvl="4" algn="l" rtl="0">
              <a:spcBef>
                <a:spcPts val="0"/>
              </a:spcBef>
              <a:spcAft>
                <a:spcPts val="0"/>
              </a:spcAft>
              <a:buClr>
                <a:srgbClr val="1581AA"/>
              </a:buClr>
              <a:buSzPts val="3600"/>
              <a:buFont typeface="Century Gothic"/>
              <a:buNone/>
              <a:defRPr sz="3600" b="0" i="0" u="none" strike="noStrike" cap="none">
                <a:solidFill>
                  <a:srgbClr val="1581AA"/>
                </a:solidFill>
                <a:latin typeface="Century Gothic"/>
                <a:ea typeface="Century Gothic"/>
                <a:cs typeface="Century Gothic"/>
                <a:sym typeface="Century Gothic"/>
              </a:defRPr>
            </a:lvl5pPr>
            <a:lvl6pPr marR="0" lvl="5" algn="l" rtl="0">
              <a:spcBef>
                <a:spcPts val="0"/>
              </a:spcBef>
              <a:spcAft>
                <a:spcPts val="0"/>
              </a:spcAft>
              <a:buClr>
                <a:srgbClr val="1581AA"/>
              </a:buClr>
              <a:buSzPts val="3600"/>
              <a:buFont typeface="Century Gothic"/>
              <a:buNone/>
              <a:defRPr sz="3600" b="0" i="0" u="none" strike="noStrike" cap="none">
                <a:solidFill>
                  <a:srgbClr val="1581AA"/>
                </a:solidFill>
                <a:latin typeface="Century Gothic"/>
                <a:ea typeface="Century Gothic"/>
                <a:cs typeface="Century Gothic"/>
                <a:sym typeface="Century Gothic"/>
              </a:defRPr>
            </a:lvl6pPr>
            <a:lvl7pPr marR="0" lvl="6" algn="l" rtl="0">
              <a:spcBef>
                <a:spcPts val="0"/>
              </a:spcBef>
              <a:spcAft>
                <a:spcPts val="0"/>
              </a:spcAft>
              <a:buClr>
                <a:srgbClr val="1581AA"/>
              </a:buClr>
              <a:buSzPts val="3600"/>
              <a:buFont typeface="Century Gothic"/>
              <a:buNone/>
              <a:defRPr sz="3600" b="0" i="0" u="none" strike="noStrike" cap="none">
                <a:solidFill>
                  <a:srgbClr val="1581AA"/>
                </a:solidFill>
                <a:latin typeface="Century Gothic"/>
                <a:ea typeface="Century Gothic"/>
                <a:cs typeface="Century Gothic"/>
                <a:sym typeface="Century Gothic"/>
              </a:defRPr>
            </a:lvl7pPr>
            <a:lvl8pPr marR="0" lvl="7" algn="l" rtl="0">
              <a:spcBef>
                <a:spcPts val="0"/>
              </a:spcBef>
              <a:spcAft>
                <a:spcPts val="0"/>
              </a:spcAft>
              <a:buClr>
                <a:srgbClr val="1581AA"/>
              </a:buClr>
              <a:buSzPts val="3600"/>
              <a:buFont typeface="Century Gothic"/>
              <a:buNone/>
              <a:defRPr sz="3600" b="0" i="0" u="none" strike="noStrike" cap="none">
                <a:solidFill>
                  <a:srgbClr val="1581AA"/>
                </a:solidFill>
                <a:latin typeface="Century Gothic"/>
                <a:ea typeface="Century Gothic"/>
                <a:cs typeface="Century Gothic"/>
                <a:sym typeface="Century Gothic"/>
              </a:defRPr>
            </a:lvl8pPr>
            <a:lvl9pPr marR="0" lvl="8" algn="l" rtl="0">
              <a:spcBef>
                <a:spcPts val="0"/>
              </a:spcBef>
              <a:spcAft>
                <a:spcPts val="0"/>
              </a:spcAft>
              <a:buClr>
                <a:srgbClr val="1581AA"/>
              </a:buClr>
              <a:buSzPts val="3600"/>
              <a:buFont typeface="Century Gothic"/>
              <a:buNone/>
              <a:defRPr sz="3600" b="0" i="0" u="none" strike="noStrike" cap="none">
                <a:solidFill>
                  <a:srgbClr val="1581AA"/>
                </a:solidFill>
                <a:latin typeface="Century Gothic"/>
                <a:ea typeface="Century Gothic"/>
                <a:cs typeface="Century Gothic"/>
                <a:sym typeface="Century Gothic"/>
              </a:defRPr>
            </a:lvl9pPr>
          </a:lstStyle>
          <a:p>
            <a:endParaRPr/>
          </a:p>
        </p:txBody>
      </p:sp>
      <p:sp>
        <p:nvSpPr>
          <p:cNvPr id="41" name="Shape 41"/>
          <p:cNvSpPr txBox="1">
            <a:spLocks noGrp="1"/>
          </p:cNvSpPr>
          <p:nvPr>
            <p:ph type="body" idx="1"/>
          </p:nvPr>
        </p:nvSpPr>
        <p:spPr>
          <a:xfrm>
            <a:off x="2590801" y="2133600"/>
            <a:ext cx="8788399" cy="3886200"/>
          </a:xfrm>
          <a:prstGeom prst="rect">
            <a:avLst/>
          </a:prstGeom>
          <a:noFill/>
          <a:ln>
            <a:noFill/>
          </a:ln>
        </p:spPr>
        <p:txBody>
          <a:bodyPr spcFirstLastPara="1" wrap="square" lIns="91425" tIns="91425" rIns="91425" bIns="91425" anchor="t" anchorCtr="0"/>
          <a:lstStyle>
            <a:lvl1pPr marL="457200" marR="0" lvl="0" indent="-431800" algn="l" rtl="0">
              <a:lnSpc>
                <a:spcPct val="100000"/>
              </a:lnSpc>
              <a:spcBef>
                <a:spcPts val="1000"/>
              </a:spcBef>
              <a:spcAft>
                <a:spcPts val="0"/>
              </a:spcAft>
              <a:buClr>
                <a:srgbClr val="353535"/>
              </a:buClr>
              <a:buSzPts val="3200"/>
              <a:buFont typeface="Noto Sans Symbols"/>
              <a:buChar char="•"/>
              <a:defRPr sz="3200" b="0" i="0" u="none" strike="noStrike" cap="none">
                <a:solidFill>
                  <a:srgbClr val="404040"/>
                </a:solidFill>
                <a:latin typeface="Calibri"/>
                <a:ea typeface="Calibri"/>
                <a:cs typeface="Calibri"/>
                <a:sym typeface="Calibri"/>
              </a:defRPr>
            </a:lvl1pPr>
            <a:lvl2pPr marL="914400" marR="0" lvl="1" indent="-330200" algn="l" rtl="0">
              <a:lnSpc>
                <a:spcPct val="100000"/>
              </a:lnSpc>
              <a:spcBef>
                <a:spcPts val="1000"/>
              </a:spcBef>
              <a:spcAft>
                <a:spcPts val="0"/>
              </a:spcAft>
              <a:buClr>
                <a:srgbClr val="353535"/>
              </a:buClr>
              <a:buSzPts val="1600"/>
              <a:buFont typeface="Noto Sans Symbols"/>
              <a:buChar char="•"/>
              <a:defRPr sz="1600" b="0" i="0" u="none" strike="noStrike" cap="none">
                <a:solidFill>
                  <a:srgbClr val="404040"/>
                </a:solidFill>
                <a:latin typeface="Calibri"/>
                <a:ea typeface="Calibri"/>
                <a:cs typeface="Calibri"/>
                <a:sym typeface="Calibri"/>
              </a:defRPr>
            </a:lvl2pPr>
            <a:lvl3pPr marL="1371600" marR="0" lvl="2" indent="-317500" algn="l" rtl="0">
              <a:lnSpc>
                <a:spcPct val="100000"/>
              </a:lnSpc>
              <a:spcBef>
                <a:spcPts val="1000"/>
              </a:spcBef>
              <a:spcAft>
                <a:spcPts val="0"/>
              </a:spcAft>
              <a:buClr>
                <a:srgbClr val="353535"/>
              </a:buClr>
              <a:buSzPts val="1400"/>
              <a:buFont typeface="Noto Sans Symbols"/>
              <a:buChar char="•"/>
              <a:defRPr sz="1400" b="0" i="0" u="none" strike="noStrike" cap="none">
                <a:solidFill>
                  <a:srgbClr val="404040"/>
                </a:solidFill>
                <a:latin typeface="Calibri"/>
                <a:ea typeface="Calibri"/>
                <a:cs typeface="Calibri"/>
                <a:sym typeface="Calibri"/>
              </a:defRPr>
            </a:lvl3pPr>
            <a:lvl4pPr marL="1828800" marR="0" lvl="3" indent="-304800" algn="l" rtl="0">
              <a:lnSpc>
                <a:spcPct val="100000"/>
              </a:lnSpc>
              <a:spcBef>
                <a:spcPts val="1000"/>
              </a:spcBef>
              <a:spcAft>
                <a:spcPts val="0"/>
              </a:spcAft>
              <a:buClr>
                <a:srgbClr val="353535"/>
              </a:buClr>
              <a:buSzPts val="1200"/>
              <a:buFont typeface="Noto Sans Symbols"/>
              <a:buChar char="•"/>
              <a:defRPr sz="1200" b="0" i="0" u="none" strike="noStrike" cap="none">
                <a:solidFill>
                  <a:srgbClr val="404040"/>
                </a:solidFill>
                <a:latin typeface="Calibri"/>
                <a:ea typeface="Calibri"/>
                <a:cs typeface="Calibri"/>
                <a:sym typeface="Calibri"/>
              </a:defRPr>
            </a:lvl4pPr>
            <a:lvl5pPr marL="2286000" marR="0" lvl="4" indent="-304800" algn="l" rtl="0">
              <a:lnSpc>
                <a:spcPct val="100000"/>
              </a:lnSpc>
              <a:spcBef>
                <a:spcPts val="1000"/>
              </a:spcBef>
              <a:spcAft>
                <a:spcPts val="0"/>
              </a:spcAft>
              <a:buClr>
                <a:srgbClr val="353535"/>
              </a:buClr>
              <a:buSzPts val="1200"/>
              <a:buFont typeface="Noto Sans Symbols"/>
              <a:buChar char="•"/>
              <a:defRPr sz="1200" b="0" i="0" u="none" strike="noStrike" cap="none">
                <a:solidFill>
                  <a:srgbClr val="404040"/>
                </a:solidFill>
                <a:latin typeface="Calibri"/>
                <a:ea typeface="Calibri"/>
                <a:cs typeface="Calibri"/>
                <a:sym typeface="Calibri"/>
              </a:defRPr>
            </a:lvl5pPr>
            <a:lvl6pPr marL="2743200" marR="0" lvl="5" indent="-304800" algn="l" rtl="0">
              <a:lnSpc>
                <a:spcPct val="100000"/>
              </a:lnSpc>
              <a:spcBef>
                <a:spcPts val="1000"/>
              </a:spcBef>
              <a:spcAft>
                <a:spcPts val="0"/>
              </a:spcAft>
              <a:buClr>
                <a:srgbClr val="353535"/>
              </a:buClr>
              <a:buSzPts val="1200"/>
              <a:buFont typeface="Noto Sans Symbols"/>
              <a:buChar char="•"/>
              <a:defRPr sz="1200" b="0" i="0" u="none" strike="noStrike" cap="none">
                <a:solidFill>
                  <a:srgbClr val="404040"/>
                </a:solidFill>
                <a:latin typeface="Calibri"/>
                <a:ea typeface="Calibri"/>
                <a:cs typeface="Calibri"/>
                <a:sym typeface="Calibri"/>
              </a:defRPr>
            </a:lvl6pPr>
            <a:lvl7pPr marL="3200400" marR="0" lvl="6" indent="-304800" algn="l" rtl="0">
              <a:lnSpc>
                <a:spcPct val="100000"/>
              </a:lnSpc>
              <a:spcBef>
                <a:spcPts val="1000"/>
              </a:spcBef>
              <a:spcAft>
                <a:spcPts val="0"/>
              </a:spcAft>
              <a:buClr>
                <a:srgbClr val="353535"/>
              </a:buClr>
              <a:buSzPts val="1200"/>
              <a:buFont typeface="Noto Sans Symbols"/>
              <a:buChar char="•"/>
              <a:defRPr sz="1200" b="0" i="0" u="none" strike="noStrike" cap="none">
                <a:solidFill>
                  <a:srgbClr val="404040"/>
                </a:solidFill>
                <a:latin typeface="Calibri"/>
                <a:ea typeface="Calibri"/>
                <a:cs typeface="Calibri"/>
                <a:sym typeface="Calibri"/>
              </a:defRPr>
            </a:lvl7pPr>
            <a:lvl8pPr marL="3657600" marR="0" lvl="7" indent="-304800" algn="l" rtl="0">
              <a:lnSpc>
                <a:spcPct val="100000"/>
              </a:lnSpc>
              <a:spcBef>
                <a:spcPts val="1000"/>
              </a:spcBef>
              <a:spcAft>
                <a:spcPts val="0"/>
              </a:spcAft>
              <a:buClr>
                <a:srgbClr val="353535"/>
              </a:buClr>
              <a:buSzPts val="1200"/>
              <a:buFont typeface="Noto Sans Symbols"/>
              <a:buChar char="•"/>
              <a:defRPr sz="1200" b="0" i="0" u="none" strike="noStrike" cap="none">
                <a:solidFill>
                  <a:srgbClr val="404040"/>
                </a:solidFill>
                <a:latin typeface="Calibri"/>
                <a:ea typeface="Calibri"/>
                <a:cs typeface="Calibri"/>
                <a:sym typeface="Calibri"/>
              </a:defRPr>
            </a:lvl8pPr>
            <a:lvl9pPr marL="4114800" marR="0" lvl="8" indent="-304800" algn="l" rtl="0">
              <a:lnSpc>
                <a:spcPct val="100000"/>
              </a:lnSpc>
              <a:spcBef>
                <a:spcPts val="1000"/>
              </a:spcBef>
              <a:spcAft>
                <a:spcPts val="0"/>
              </a:spcAft>
              <a:buClr>
                <a:srgbClr val="353535"/>
              </a:buClr>
              <a:buSzPts val="1200"/>
              <a:buFont typeface="Noto Sans Symbols"/>
              <a:buChar char="•"/>
              <a:defRPr sz="1200" b="0" i="0" u="none" strike="noStrike" cap="none">
                <a:solidFill>
                  <a:srgbClr val="404040"/>
                </a:solidFill>
                <a:latin typeface="Calibri"/>
                <a:ea typeface="Calibri"/>
                <a:cs typeface="Calibri"/>
                <a:sym typeface="Calibri"/>
              </a:defRPr>
            </a:lvl9pPr>
          </a:lstStyle>
          <a:p>
            <a:endParaRPr/>
          </a:p>
        </p:txBody>
      </p:sp>
      <p:sp>
        <p:nvSpPr>
          <p:cNvPr id="42" name="Shape 42"/>
          <p:cNvSpPr txBox="1">
            <a:spLocks noGrp="1"/>
          </p:cNvSpPr>
          <p:nvPr>
            <p:ph type="dt" idx="10"/>
          </p:nvPr>
        </p:nvSpPr>
        <p:spPr>
          <a:xfrm>
            <a:off x="10363201" y="6135687"/>
            <a:ext cx="1022351" cy="369887"/>
          </a:xfrm>
          <a:prstGeom prst="rect">
            <a:avLst/>
          </a:prstGeom>
          <a:noFill/>
          <a:ln>
            <a:noFill/>
          </a:ln>
        </p:spPr>
        <p:txBody>
          <a:bodyPr spcFirstLastPara="1" wrap="square" lIns="91425" tIns="91425" rIns="91425" bIns="91425" anchor="ctr" anchorCtr="0"/>
          <a:lstStyle>
            <a:lvl1pPr marR="0" lvl="0" algn="r" rtl="0">
              <a:spcBef>
                <a:spcPts val="0"/>
              </a:spcBef>
              <a:spcAft>
                <a:spcPts val="0"/>
              </a:spcAft>
              <a:buClr>
                <a:srgbClr val="898989"/>
              </a:buClr>
              <a:buSzPts val="1200"/>
              <a:buFont typeface="Century Gothic"/>
              <a:buNone/>
              <a:defRPr sz="1200" b="0" i="0" u="none" strike="noStrike" cap="none">
                <a:solidFill>
                  <a:srgbClr val="898989"/>
                </a:solidFill>
                <a:latin typeface="Century Gothic"/>
                <a:ea typeface="Century Gothic"/>
                <a:cs typeface="Century Gothic"/>
                <a:sym typeface="Century Gothic"/>
              </a:defRPr>
            </a:lvl1pPr>
            <a:lvl2pPr marR="0" lvl="1" algn="l" rtl="0">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2pPr>
            <a:lvl3pPr marR="0" lvl="2" algn="l" rtl="0">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3pPr>
            <a:lvl4pPr marR="0" lvl="3" algn="l" rtl="0">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4pPr>
            <a:lvl5pPr marR="0" lvl="4" algn="l" rtl="0">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5pPr>
            <a:lvl6pPr marR="0" lvl="5" algn="l" rtl="0">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6pPr>
            <a:lvl7pPr marR="0" lvl="6" algn="l" rtl="0">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7pPr>
            <a:lvl8pPr marR="0" lvl="7" algn="l" rtl="0">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8pPr>
            <a:lvl9pPr marR="0" lvl="8" algn="l" rtl="0">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9pPr>
          </a:lstStyle>
          <a:p>
            <a:endParaRPr/>
          </a:p>
        </p:txBody>
      </p:sp>
      <p:sp>
        <p:nvSpPr>
          <p:cNvPr id="43" name="Shape 43"/>
          <p:cNvSpPr txBox="1">
            <a:spLocks noGrp="1"/>
          </p:cNvSpPr>
          <p:nvPr>
            <p:ph type="ftr" idx="11"/>
          </p:nvPr>
        </p:nvSpPr>
        <p:spPr>
          <a:xfrm>
            <a:off x="2590800" y="6135687"/>
            <a:ext cx="7622117" cy="365124"/>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Clr>
                <a:srgbClr val="898989"/>
              </a:buClr>
              <a:buSzPts val="1200"/>
              <a:buFont typeface="Century Gothic"/>
              <a:buNone/>
              <a:defRPr sz="1200" b="1" i="1" u="none" strike="noStrike" cap="none">
                <a:solidFill>
                  <a:srgbClr val="898989"/>
                </a:solidFill>
                <a:latin typeface="Century Gothic"/>
                <a:ea typeface="Century Gothic"/>
                <a:cs typeface="Century Gothic"/>
                <a:sym typeface="Century Gothic"/>
              </a:defRPr>
            </a:lvl1pPr>
            <a:lvl2pPr marR="0" lvl="1" algn="l" rtl="0">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2pPr>
            <a:lvl3pPr marR="0" lvl="2" algn="l" rtl="0">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3pPr>
            <a:lvl4pPr marR="0" lvl="3" algn="l" rtl="0">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4pPr>
            <a:lvl5pPr marR="0" lvl="4" algn="l" rtl="0">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5pPr>
            <a:lvl6pPr marR="0" lvl="5" algn="l" rtl="0">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6pPr>
            <a:lvl7pPr marR="0" lvl="6" algn="l" rtl="0">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7pPr>
            <a:lvl8pPr marR="0" lvl="7" algn="l" rtl="0">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8pPr>
            <a:lvl9pPr marR="0" lvl="8" algn="l" rtl="0">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9pPr>
          </a:lstStyle>
          <a:p>
            <a:endParaRPr/>
          </a:p>
        </p:txBody>
      </p:sp>
      <p:pic>
        <p:nvPicPr>
          <p:cNvPr id="44" name="Shape 44" descr="C:\Users\CHAYAPATHI-CPN\Desktop\download.png"/>
          <p:cNvPicPr preferRelativeResize="0"/>
          <p:nvPr/>
        </p:nvPicPr>
        <p:blipFill rotWithShape="1">
          <a:blip r:embed="rId4">
            <a:alphaModFix/>
          </a:blip>
          <a:srcRect/>
          <a:stretch/>
        </p:blipFill>
        <p:spPr>
          <a:xfrm>
            <a:off x="10930268" y="45487"/>
            <a:ext cx="1219201" cy="1570183"/>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jpe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diagramLayout" Target="../diagrams/layout2.xml"/><Relationship Id="rId13" Type="http://schemas.openxmlformats.org/officeDocument/2006/relationships/diagramLayout" Target="../diagrams/layout3.xml"/><Relationship Id="rId18" Type="http://schemas.openxmlformats.org/officeDocument/2006/relationships/diagramLayout" Target="../diagrams/layout4.xml"/><Relationship Id="rId26" Type="http://schemas.microsoft.com/office/2007/relationships/diagramDrawing" Target="../diagrams/drawing5.xml"/><Relationship Id="rId3" Type="http://schemas.openxmlformats.org/officeDocument/2006/relationships/diagramLayout" Target="../diagrams/layout1.xml"/><Relationship Id="rId21" Type="http://schemas.microsoft.com/office/2007/relationships/diagramDrawing" Target="../diagrams/drawing4.xml"/><Relationship Id="rId7" Type="http://schemas.openxmlformats.org/officeDocument/2006/relationships/diagramData" Target="../diagrams/data2.xml"/><Relationship Id="rId12" Type="http://schemas.openxmlformats.org/officeDocument/2006/relationships/diagramData" Target="../diagrams/data3.xml"/><Relationship Id="rId17" Type="http://schemas.openxmlformats.org/officeDocument/2006/relationships/diagramData" Target="../diagrams/data4.xml"/><Relationship Id="rId25" Type="http://schemas.openxmlformats.org/officeDocument/2006/relationships/diagramColors" Target="../diagrams/colors5.xml"/><Relationship Id="rId2" Type="http://schemas.openxmlformats.org/officeDocument/2006/relationships/diagramData" Target="../diagrams/data1.xml"/><Relationship Id="rId16" Type="http://schemas.microsoft.com/office/2007/relationships/diagramDrawing" Target="../diagrams/drawing3.xml"/><Relationship Id="rId20" Type="http://schemas.openxmlformats.org/officeDocument/2006/relationships/diagramColors" Target="../diagrams/colors4.xml"/><Relationship Id="rId1" Type="http://schemas.openxmlformats.org/officeDocument/2006/relationships/slideLayout" Target="../slideLayouts/slideLayout2.xml"/><Relationship Id="rId6" Type="http://schemas.microsoft.com/office/2007/relationships/diagramDrawing" Target="../diagrams/drawing1.xml"/><Relationship Id="rId11" Type="http://schemas.microsoft.com/office/2007/relationships/diagramDrawing" Target="../diagrams/drawing2.xml"/><Relationship Id="rId24" Type="http://schemas.openxmlformats.org/officeDocument/2006/relationships/diagramQuickStyle" Target="../diagrams/quickStyle5.xml"/><Relationship Id="rId5" Type="http://schemas.openxmlformats.org/officeDocument/2006/relationships/diagramColors" Target="../diagrams/colors1.xml"/><Relationship Id="rId15" Type="http://schemas.openxmlformats.org/officeDocument/2006/relationships/diagramColors" Target="../diagrams/colors3.xml"/><Relationship Id="rId23" Type="http://schemas.openxmlformats.org/officeDocument/2006/relationships/diagramLayout" Target="../diagrams/layout5.xml"/><Relationship Id="rId10" Type="http://schemas.openxmlformats.org/officeDocument/2006/relationships/diagramColors" Target="../diagrams/colors2.xml"/><Relationship Id="rId19" Type="http://schemas.openxmlformats.org/officeDocument/2006/relationships/diagramQuickStyle" Target="../diagrams/quickStyle4.xml"/><Relationship Id="rId4" Type="http://schemas.openxmlformats.org/officeDocument/2006/relationships/diagramQuickStyle" Target="../diagrams/quickStyle1.xml"/><Relationship Id="rId9" Type="http://schemas.openxmlformats.org/officeDocument/2006/relationships/diagramQuickStyle" Target="../diagrams/quickStyle2.xml"/><Relationship Id="rId14" Type="http://schemas.openxmlformats.org/officeDocument/2006/relationships/diagramQuickStyle" Target="../diagrams/quickStyle3.xml"/><Relationship Id="rId22" Type="http://schemas.openxmlformats.org/officeDocument/2006/relationships/diagramData" Target="../diagrams/data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hyperlink" Target="https://goo.gl/forms/U6w7F03iLyh4XzRM2" TargetMode="External"/><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6.jpg"/><Relationship Id="rId4" Type="http://schemas.openxmlformats.org/officeDocument/2006/relationships/image" Target="../media/image5.jpg"/></Relationships>
</file>

<file path=ppt/slides/_rels/slide5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jp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Shape 59"/>
          <p:cNvSpPr txBox="1">
            <a:spLocks noGrp="1"/>
          </p:cNvSpPr>
          <p:nvPr>
            <p:ph type="body" idx="1"/>
          </p:nvPr>
        </p:nvSpPr>
        <p:spPr>
          <a:xfrm>
            <a:off x="681580" y="4159784"/>
            <a:ext cx="8544900" cy="2256900"/>
          </a:xfrm>
          <a:prstGeom prst="rect">
            <a:avLst/>
          </a:prstGeom>
          <a:noFill/>
          <a:ln>
            <a:noFill/>
          </a:ln>
        </p:spPr>
        <p:txBody>
          <a:bodyPr spcFirstLastPara="1" wrap="square" lIns="121900" tIns="60925" rIns="121900" bIns="60925" anchor="t" anchorCtr="0">
            <a:noAutofit/>
          </a:bodyPr>
          <a:lstStyle/>
          <a:p>
            <a:pPr marL="0" marR="0" lvl="0" indent="0" rtl="0">
              <a:lnSpc>
                <a:spcPct val="90000"/>
              </a:lnSpc>
              <a:spcBef>
                <a:spcPts val="0"/>
              </a:spcBef>
              <a:spcAft>
                <a:spcPts val="0"/>
              </a:spcAft>
              <a:buClr>
                <a:srgbClr val="353535"/>
              </a:buClr>
              <a:buSzPts val="733"/>
              <a:buFont typeface="Noto Sans Symbols"/>
              <a:buNone/>
            </a:pPr>
            <a:r>
              <a:rPr lang="en" sz="2933" b="1" i="0" u="none" strike="noStrike" cap="none" dirty="0">
                <a:solidFill>
                  <a:srgbClr val="000000"/>
                </a:solidFill>
                <a:latin typeface="Times New Roman"/>
                <a:ea typeface="Times New Roman"/>
                <a:cs typeface="Times New Roman"/>
                <a:sym typeface="Times New Roman"/>
              </a:rPr>
              <a:t>        </a:t>
            </a:r>
            <a:r>
              <a:rPr lang="en" sz="2400" b="1" i="0" u="none" strike="noStrike" cap="none" dirty="0">
                <a:solidFill>
                  <a:srgbClr val="000000"/>
                </a:solidFill>
                <a:latin typeface="Times New Roman"/>
                <a:ea typeface="Times New Roman"/>
                <a:cs typeface="Times New Roman"/>
                <a:sym typeface="Times New Roman"/>
              </a:rPr>
              <a:t>       </a:t>
            </a:r>
            <a:r>
              <a:rPr lang="en" sz="2400" b="1" i="0" u="none" strike="noStrike" cap="none" dirty="0">
                <a:solidFill>
                  <a:srgbClr val="000000"/>
                </a:solidFill>
              </a:rPr>
              <a:t>Under the guidance</a:t>
            </a:r>
            <a:r>
              <a:rPr lang="en" sz="2400" i="0" u="none" strike="noStrike" cap="none" dirty="0">
                <a:solidFill>
                  <a:srgbClr val="000000"/>
                </a:solidFill>
              </a:rPr>
              <a:t>  </a:t>
            </a:r>
            <a:r>
              <a:rPr lang="en" sz="2400" b="1" i="0" u="none" strike="noStrike" cap="none" dirty="0">
                <a:solidFill>
                  <a:srgbClr val="000000"/>
                </a:solidFill>
              </a:rPr>
              <a:t>of</a:t>
            </a:r>
            <a:r>
              <a:rPr lang="en" sz="2400" i="0" u="none" strike="noStrike" cap="none" dirty="0">
                <a:solidFill>
                  <a:srgbClr val="000000"/>
                </a:solidFill>
              </a:rPr>
              <a:t> </a:t>
            </a:r>
            <a:r>
              <a:rPr lang="en" sz="2933" i="0" u="none" strike="noStrike" cap="none" dirty="0">
                <a:solidFill>
                  <a:srgbClr val="000000"/>
                </a:solidFill>
              </a:rPr>
              <a:t> </a:t>
            </a:r>
            <a:endParaRPr dirty="0"/>
          </a:p>
          <a:p>
            <a:pPr marL="0" marR="0" lvl="0" indent="0" rtl="0">
              <a:lnSpc>
                <a:spcPct val="90000"/>
              </a:lnSpc>
              <a:spcBef>
                <a:spcPts val="0"/>
              </a:spcBef>
              <a:spcAft>
                <a:spcPts val="0"/>
              </a:spcAft>
              <a:buClr>
                <a:srgbClr val="353535"/>
              </a:buClr>
              <a:buSzPts val="733"/>
              <a:buFont typeface="Noto Sans Symbols"/>
              <a:buNone/>
            </a:pPr>
            <a:r>
              <a:rPr lang="en" sz="2933" b="1" i="0" u="none" strike="noStrike" cap="none" dirty="0">
                <a:solidFill>
                  <a:srgbClr val="000000"/>
                </a:solidFill>
              </a:rPr>
              <a:t>                </a:t>
            </a:r>
            <a:r>
              <a:rPr lang="en" sz="2400" b="1" i="0" u="none" strike="noStrike" cap="none" dirty="0">
                <a:solidFill>
                  <a:srgbClr val="000000"/>
                </a:solidFill>
              </a:rPr>
              <a:t> </a:t>
            </a:r>
            <a:r>
              <a:rPr lang="en" sz="2400" i="0" u="none" strike="noStrike" cap="none" dirty="0">
                <a:solidFill>
                  <a:srgbClr val="0C0C0C"/>
                </a:solidFill>
              </a:rPr>
              <a:t>Prof. Sushma T M </a:t>
            </a:r>
            <a:br>
              <a:rPr lang="en" sz="2400" i="0" u="none" strike="noStrike" cap="none" dirty="0">
                <a:solidFill>
                  <a:srgbClr val="0C0C0C"/>
                </a:solidFill>
              </a:rPr>
            </a:br>
            <a:r>
              <a:rPr lang="en" sz="2400" i="0" u="none" strike="noStrike" cap="none" dirty="0">
                <a:solidFill>
                  <a:srgbClr val="0C0C0C"/>
                </a:solidFill>
              </a:rPr>
              <a:t>        Information Science And Engineering</a:t>
            </a:r>
            <a:br>
              <a:rPr lang="en" sz="2400" i="0" u="none" strike="noStrike" cap="none" dirty="0">
                <a:solidFill>
                  <a:srgbClr val="0C0C0C"/>
                </a:solidFill>
              </a:rPr>
            </a:br>
            <a:r>
              <a:rPr lang="en" sz="2400" i="0" u="none" strike="noStrike" cap="none" dirty="0">
                <a:solidFill>
                  <a:srgbClr val="0C0C0C"/>
                </a:solidFill>
              </a:rPr>
              <a:t>            Acharya Institute of Technology</a:t>
            </a:r>
            <a:endParaRPr sz="2400" i="0" u="none" strike="noStrike" cap="none" dirty="0">
              <a:solidFill>
                <a:srgbClr val="0C0C0C"/>
              </a:solidFill>
            </a:endParaRPr>
          </a:p>
          <a:p>
            <a:pPr marL="0" marR="0" lvl="0" indent="0" rtl="0">
              <a:lnSpc>
                <a:spcPct val="90000"/>
              </a:lnSpc>
              <a:spcBef>
                <a:spcPts val="1333"/>
              </a:spcBef>
              <a:spcAft>
                <a:spcPts val="0"/>
              </a:spcAft>
              <a:buClr>
                <a:srgbClr val="353535"/>
              </a:buClr>
              <a:buSzPts val="800"/>
              <a:buFont typeface="Noto Sans Symbols"/>
              <a:buNone/>
            </a:pPr>
            <a:endParaRPr sz="3200" b="1" i="0" u="none" strike="noStrike" cap="none" dirty="0">
              <a:solidFill>
                <a:srgbClr val="404040"/>
              </a:solidFill>
            </a:endParaRPr>
          </a:p>
          <a:p>
            <a:pPr marL="0" marR="0" lvl="0" indent="0" algn="ctr" rtl="0">
              <a:lnSpc>
                <a:spcPct val="90000"/>
              </a:lnSpc>
              <a:spcBef>
                <a:spcPts val="1333"/>
              </a:spcBef>
              <a:spcAft>
                <a:spcPts val="0"/>
              </a:spcAft>
              <a:buClr>
                <a:srgbClr val="353535"/>
              </a:buClr>
              <a:buSzPts val="733"/>
              <a:buFont typeface="Noto Sans Symbols"/>
              <a:buNone/>
            </a:pPr>
            <a:endParaRPr sz="2933" b="0" i="0" u="none" strike="noStrike" cap="none" dirty="0">
              <a:solidFill>
                <a:srgbClr val="000000"/>
              </a:solidFill>
              <a:latin typeface="Times New Roman"/>
              <a:ea typeface="Times New Roman"/>
              <a:cs typeface="Times New Roman"/>
              <a:sym typeface="Times New Roman"/>
            </a:endParaRPr>
          </a:p>
          <a:p>
            <a:pPr marL="0" marR="0" lvl="0" indent="0" algn="ctr" rtl="0">
              <a:lnSpc>
                <a:spcPct val="90000"/>
              </a:lnSpc>
              <a:spcBef>
                <a:spcPts val="1333"/>
              </a:spcBef>
              <a:spcAft>
                <a:spcPts val="0"/>
              </a:spcAft>
              <a:buClr>
                <a:srgbClr val="353535"/>
              </a:buClr>
              <a:buSzPts val="733"/>
              <a:buFont typeface="Noto Sans Symbols"/>
              <a:buNone/>
            </a:pPr>
            <a:r>
              <a:rPr lang="en" sz="2933" b="0" i="0" u="none" strike="noStrike" cap="none" dirty="0">
                <a:solidFill>
                  <a:srgbClr val="000000"/>
                </a:solidFill>
                <a:latin typeface="Times New Roman"/>
                <a:ea typeface="Times New Roman"/>
                <a:cs typeface="Times New Roman"/>
                <a:sym typeface="Times New Roman"/>
              </a:rPr>
              <a:t>                               											</a:t>
            </a:r>
            <a:endParaRPr dirty="0"/>
          </a:p>
          <a:p>
            <a:pPr marL="0" marR="0" lvl="0" indent="0" algn="ctr" rtl="0">
              <a:lnSpc>
                <a:spcPct val="90000"/>
              </a:lnSpc>
              <a:spcBef>
                <a:spcPts val="1333"/>
              </a:spcBef>
              <a:spcAft>
                <a:spcPts val="0"/>
              </a:spcAft>
              <a:buClr>
                <a:srgbClr val="353535"/>
              </a:buClr>
              <a:buSzPts val="733"/>
              <a:buFont typeface="Noto Sans Symbols"/>
              <a:buNone/>
            </a:pPr>
            <a:r>
              <a:rPr lang="en" sz="2933" b="0" i="0" u="none" strike="noStrike" cap="none" dirty="0">
                <a:solidFill>
                  <a:srgbClr val="000000"/>
                </a:solidFill>
                <a:latin typeface="Times New Roman"/>
                <a:ea typeface="Times New Roman"/>
                <a:cs typeface="Times New Roman"/>
                <a:sym typeface="Times New Roman"/>
              </a:rPr>
              <a:t>			</a:t>
            </a:r>
            <a:endParaRPr dirty="0"/>
          </a:p>
          <a:p>
            <a:pPr marL="0" marR="0" lvl="0" indent="0" algn="ctr" rtl="0">
              <a:lnSpc>
                <a:spcPct val="90000"/>
              </a:lnSpc>
              <a:spcBef>
                <a:spcPts val="1333"/>
              </a:spcBef>
              <a:spcAft>
                <a:spcPts val="0"/>
              </a:spcAft>
              <a:buClr>
                <a:srgbClr val="353535"/>
              </a:buClr>
              <a:buSzPts val="733"/>
              <a:buFont typeface="Noto Sans Symbols"/>
              <a:buNone/>
            </a:pPr>
            <a:endParaRPr sz="2933" b="0" i="0" u="none" strike="noStrike" cap="none" dirty="0">
              <a:solidFill>
                <a:srgbClr val="000000"/>
              </a:solidFill>
              <a:latin typeface="Times New Roman"/>
              <a:ea typeface="Times New Roman"/>
              <a:cs typeface="Times New Roman"/>
              <a:sym typeface="Times New Roman"/>
            </a:endParaRPr>
          </a:p>
          <a:p>
            <a:pPr marL="0" marR="0" lvl="0" indent="0" algn="ctr" rtl="0">
              <a:lnSpc>
                <a:spcPct val="90000"/>
              </a:lnSpc>
              <a:spcBef>
                <a:spcPts val="1333"/>
              </a:spcBef>
              <a:spcAft>
                <a:spcPts val="0"/>
              </a:spcAft>
              <a:buClr>
                <a:srgbClr val="353535"/>
              </a:buClr>
              <a:buSzPts val="1000"/>
              <a:buFont typeface="Noto Sans Symbols"/>
              <a:buNone/>
            </a:pPr>
            <a:endParaRPr sz="4000" b="0" i="0" u="none" strike="noStrike" cap="none" dirty="0">
              <a:solidFill>
                <a:srgbClr val="000000"/>
              </a:solidFill>
              <a:latin typeface="Times New Roman"/>
              <a:ea typeface="Times New Roman"/>
              <a:cs typeface="Times New Roman"/>
              <a:sym typeface="Times New Roman"/>
            </a:endParaRPr>
          </a:p>
          <a:p>
            <a:pPr marL="0" marR="0" lvl="0" indent="0" algn="ctr" rtl="0">
              <a:lnSpc>
                <a:spcPct val="90000"/>
              </a:lnSpc>
              <a:spcBef>
                <a:spcPts val="1333"/>
              </a:spcBef>
              <a:spcAft>
                <a:spcPts val="0"/>
              </a:spcAft>
              <a:buClr>
                <a:srgbClr val="353535"/>
              </a:buClr>
              <a:buSzPts val="1000"/>
              <a:buFont typeface="Noto Sans Symbols"/>
              <a:buNone/>
            </a:pPr>
            <a:endParaRPr sz="4000" b="0" i="0" u="none" strike="noStrike" cap="none" dirty="0">
              <a:solidFill>
                <a:srgbClr val="000000"/>
              </a:solidFill>
              <a:latin typeface="Times New Roman"/>
              <a:ea typeface="Times New Roman"/>
              <a:cs typeface="Times New Roman"/>
              <a:sym typeface="Times New Roman"/>
            </a:endParaRPr>
          </a:p>
        </p:txBody>
      </p:sp>
      <p:sp>
        <p:nvSpPr>
          <p:cNvPr id="60" name="Shape 60"/>
          <p:cNvSpPr txBox="1">
            <a:spLocks noGrp="1"/>
          </p:cNvSpPr>
          <p:nvPr>
            <p:ph type="ctrTitle" idx="4294967295"/>
          </p:nvPr>
        </p:nvSpPr>
        <p:spPr>
          <a:xfrm>
            <a:off x="1351079" y="119404"/>
            <a:ext cx="9292981" cy="1472671"/>
          </a:xfrm>
          <a:prstGeom prst="rect">
            <a:avLst/>
          </a:prstGeom>
          <a:noFill/>
          <a:ln>
            <a:noFill/>
          </a:ln>
        </p:spPr>
        <p:txBody>
          <a:bodyPr spcFirstLastPara="1" wrap="square" lIns="121900" tIns="60925" rIns="121900" bIns="60925" anchor="t" anchorCtr="0">
            <a:noAutofit/>
          </a:bodyPr>
          <a:lstStyle/>
          <a:p>
            <a:pPr marL="0" marR="0" lvl="0" indent="0" algn="ctr" rtl="0">
              <a:lnSpc>
                <a:spcPct val="100000"/>
              </a:lnSpc>
              <a:spcBef>
                <a:spcPts val="0"/>
              </a:spcBef>
              <a:spcAft>
                <a:spcPts val="0"/>
              </a:spcAft>
              <a:buClr>
                <a:srgbClr val="1581AA"/>
              </a:buClr>
              <a:buSzPts val="1000"/>
              <a:buFont typeface="Calibri"/>
              <a:buNone/>
            </a:pPr>
            <a:r>
              <a:rPr lang="en" sz="3200" i="0" u="none" strike="noStrike" cap="none" dirty="0">
                <a:solidFill>
                  <a:srgbClr val="1C4587"/>
                </a:solidFill>
                <a:latin typeface="Copperplate Gothic Bold" panose="020E0705020206020404" pitchFamily="34" charset="0"/>
              </a:rPr>
              <a:t>CONTROL OF CYBERBULLYING USING SEMANTIC-ENHANCED MARGINALIZED DEN</a:t>
            </a:r>
            <a:r>
              <a:rPr lang="en" sz="3200" dirty="0">
                <a:solidFill>
                  <a:srgbClr val="1C4587"/>
                </a:solidFill>
                <a:latin typeface="Copperplate Gothic Bold" panose="020E0705020206020404" pitchFamily="34" charset="0"/>
              </a:rPr>
              <a:t>O</a:t>
            </a:r>
            <a:r>
              <a:rPr lang="en" sz="3200" i="0" u="none" strike="noStrike" cap="none" dirty="0">
                <a:solidFill>
                  <a:srgbClr val="1C4587"/>
                </a:solidFill>
                <a:latin typeface="Copperplate Gothic Bold" panose="020E0705020206020404" pitchFamily="34" charset="0"/>
              </a:rPr>
              <a:t>ISING AUTO-ENCODER</a:t>
            </a:r>
            <a:r>
              <a:rPr lang="en" sz="3200" i="0" u="none" strike="noStrike" cap="none" dirty="0">
                <a:solidFill>
                  <a:srgbClr val="1581AA"/>
                </a:solidFill>
                <a:latin typeface="Copperplate Gothic Bold" panose="020E0705020206020404" pitchFamily="34" charset="0"/>
              </a:rPr>
              <a:t> </a:t>
            </a:r>
            <a:endParaRPr sz="3200" dirty="0">
              <a:latin typeface="Copperplate Gothic Bold" panose="020E0705020206020404" pitchFamily="34" charset="0"/>
            </a:endParaRPr>
          </a:p>
        </p:txBody>
      </p:sp>
      <p:sp>
        <p:nvSpPr>
          <p:cNvPr id="61" name="Shape 61"/>
          <p:cNvSpPr/>
          <p:nvPr/>
        </p:nvSpPr>
        <p:spPr>
          <a:xfrm>
            <a:off x="7973519" y="3635435"/>
            <a:ext cx="5549100" cy="3065100"/>
          </a:xfrm>
          <a:prstGeom prst="rect">
            <a:avLst/>
          </a:prstGeom>
          <a:noFill/>
          <a:ln>
            <a:noFill/>
          </a:ln>
        </p:spPr>
        <p:txBody>
          <a:bodyPr spcFirstLastPara="1" wrap="square" lIns="121900" tIns="60925" rIns="121900" bIns="60925" anchor="t" anchorCtr="0">
            <a:noAutofit/>
          </a:bodyPr>
          <a:lstStyle/>
          <a:p>
            <a:pPr marL="0" marR="0" lvl="0" indent="0" algn="l" rtl="0">
              <a:spcBef>
                <a:spcPts val="0"/>
              </a:spcBef>
              <a:spcAft>
                <a:spcPts val="0"/>
              </a:spcAft>
              <a:buNone/>
            </a:pPr>
            <a:r>
              <a:rPr lang="en" sz="2400" b="1" i="0" strike="noStrike" cap="none" dirty="0">
                <a:solidFill>
                  <a:srgbClr val="000000"/>
                </a:solidFill>
                <a:latin typeface="Calibri"/>
                <a:ea typeface="Calibri"/>
                <a:cs typeface="Calibri"/>
                <a:sym typeface="Calibri"/>
              </a:rPr>
              <a:t>Batch </a:t>
            </a:r>
            <a:r>
              <a:rPr lang="en" sz="2400" b="1" i="0" strike="noStrike" cap="none" dirty="0" smtClean="0">
                <a:solidFill>
                  <a:srgbClr val="000000"/>
                </a:solidFill>
                <a:latin typeface="Calibri"/>
                <a:ea typeface="Calibri"/>
                <a:cs typeface="Calibri"/>
                <a:sym typeface="Calibri"/>
              </a:rPr>
              <a:t>No: 17</a:t>
            </a:r>
            <a:r>
              <a:rPr lang="en" sz="2400" i="0" strike="noStrike" cap="none" dirty="0" smtClean="0">
                <a:solidFill>
                  <a:srgbClr val="000000"/>
                </a:solidFill>
                <a:latin typeface="Calibri"/>
                <a:ea typeface="Calibri"/>
                <a:cs typeface="Calibri"/>
                <a:sym typeface="Calibri"/>
              </a:rPr>
              <a:t> </a:t>
            </a:r>
            <a:endParaRPr dirty="0">
              <a:latin typeface="Calibri"/>
              <a:ea typeface="Calibri"/>
              <a:cs typeface="Calibri"/>
              <a:sym typeface="Calibri"/>
            </a:endParaRPr>
          </a:p>
          <a:p>
            <a:pPr marL="0" marR="0" lvl="0" indent="0" algn="l" rtl="0">
              <a:spcBef>
                <a:spcPts val="0"/>
              </a:spcBef>
              <a:spcAft>
                <a:spcPts val="0"/>
              </a:spcAft>
              <a:buNone/>
            </a:pPr>
            <a:r>
              <a:rPr lang="en" sz="2400" b="1" i="0" strike="noStrike" cap="none" dirty="0">
                <a:solidFill>
                  <a:srgbClr val="000000"/>
                </a:solidFill>
                <a:latin typeface="Calibri"/>
                <a:ea typeface="Calibri"/>
                <a:cs typeface="Calibri"/>
                <a:sym typeface="Calibri"/>
              </a:rPr>
              <a:t>Project Team  Members: </a:t>
            </a:r>
            <a:endParaRPr dirty="0">
              <a:latin typeface="Calibri"/>
              <a:ea typeface="Calibri"/>
              <a:cs typeface="Calibri"/>
              <a:sym typeface="Calibri"/>
            </a:endParaRPr>
          </a:p>
          <a:p>
            <a:pPr marL="0" marR="0" lvl="0" indent="0" algn="l" rtl="0">
              <a:spcBef>
                <a:spcPts val="0"/>
              </a:spcBef>
              <a:spcAft>
                <a:spcPts val="0"/>
              </a:spcAft>
              <a:buNone/>
            </a:pPr>
            <a:r>
              <a:rPr lang="en" sz="2400" i="0" u="none" strike="noStrike" cap="none" dirty="0">
                <a:solidFill>
                  <a:srgbClr val="0C0C0C"/>
                </a:solidFill>
                <a:latin typeface="Calibri"/>
                <a:ea typeface="Calibri"/>
                <a:cs typeface="Calibri"/>
                <a:sym typeface="Calibri"/>
              </a:rPr>
              <a:t>Lavanya K [1AY14IS050]</a:t>
            </a:r>
            <a:endParaRPr dirty="0">
              <a:latin typeface="Calibri"/>
              <a:ea typeface="Calibri"/>
              <a:cs typeface="Calibri"/>
              <a:sym typeface="Calibri"/>
            </a:endParaRPr>
          </a:p>
          <a:p>
            <a:pPr marL="0" marR="0" lvl="0" indent="0" algn="l" rtl="0">
              <a:spcBef>
                <a:spcPts val="0"/>
              </a:spcBef>
              <a:spcAft>
                <a:spcPts val="0"/>
              </a:spcAft>
              <a:buNone/>
            </a:pPr>
            <a:r>
              <a:rPr lang="en" sz="2400" i="0" u="none" strike="noStrike" cap="none" dirty="0">
                <a:solidFill>
                  <a:srgbClr val="0C0C0C"/>
                </a:solidFill>
                <a:latin typeface="Calibri"/>
                <a:ea typeface="Calibri"/>
                <a:cs typeface="Calibri"/>
                <a:sym typeface="Calibri"/>
              </a:rPr>
              <a:t>Medha N Gudihal [1AY14IS056]</a:t>
            </a:r>
            <a:endParaRPr dirty="0">
              <a:latin typeface="Calibri"/>
              <a:ea typeface="Calibri"/>
              <a:cs typeface="Calibri"/>
              <a:sym typeface="Calibri"/>
            </a:endParaRPr>
          </a:p>
          <a:p>
            <a:pPr marL="0" marR="0" lvl="0" indent="0" algn="l" rtl="0">
              <a:spcBef>
                <a:spcPts val="0"/>
              </a:spcBef>
              <a:spcAft>
                <a:spcPts val="0"/>
              </a:spcAft>
              <a:buNone/>
            </a:pPr>
            <a:r>
              <a:rPr lang="en" sz="2400" i="0" u="none" strike="noStrike" cap="none" dirty="0">
                <a:solidFill>
                  <a:srgbClr val="0C0C0C"/>
                </a:solidFill>
                <a:latin typeface="Calibri"/>
                <a:ea typeface="Calibri"/>
                <a:cs typeface="Calibri"/>
                <a:sym typeface="Calibri"/>
              </a:rPr>
              <a:t>Megha V [1AY14IS057]</a:t>
            </a:r>
            <a:endParaRPr dirty="0">
              <a:latin typeface="Calibri"/>
              <a:ea typeface="Calibri"/>
              <a:cs typeface="Calibri"/>
              <a:sym typeface="Calibri"/>
            </a:endParaRPr>
          </a:p>
          <a:p>
            <a:pPr marL="0" marR="0" lvl="0" indent="0" algn="l" rtl="0">
              <a:spcBef>
                <a:spcPts val="0"/>
              </a:spcBef>
              <a:spcAft>
                <a:spcPts val="0"/>
              </a:spcAft>
              <a:buNone/>
            </a:pPr>
            <a:r>
              <a:rPr lang="en" sz="2400" i="0" u="none" strike="noStrike" cap="none" dirty="0">
                <a:solidFill>
                  <a:srgbClr val="0C0C0C"/>
                </a:solidFill>
                <a:latin typeface="Calibri"/>
                <a:ea typeface="Calibri"/>
                <a:cs typeface="Calibri"/>
                <a:sym typeface="Calibri"/>
              </a:rPr>
              <a:t>Sheethal H S  [1AY14IS095]</a:t>
            </a:r>
            <a:endParaRPr dirty="0">
              <a:latin typeface="Calibri"/>
              <a:ea typeface="Calibri"/>
              <a:cs typeface="Calibri"/>
              <a:sym typeface="Calibri"/>
            </a:endParaRPr>
          </a:p>
          <a:p>
            <a:pPr marL="0" marR="0" lvl="0" indent="0" algn="l" rtl="0">
              <a:spcBef>
                <a:spcPts val="0"/>
              </a:spcBef>
              <a:spcAft>
                <a:spcPts val="0"/>
              </a:spcAft>
              <a:buNone/>
            </a:pPr>
            <a:endParaRPr sz="4267" i="0" u="none" strike="noStrike" cap="none" dirty="0">
              <a:solidFill>
                <a:srgbClr val="404040"/>
              </a:solidFill>
              <a:latin typeface="Calibri"/>
              <a:ea typeface="Calibri"/>
              <a:cs typeface="Calibri"/>
              <a:sym typeface="Calibri"/>
            </a:endParaRPr>
          </a:p>
          <a:p>
            <a:pPr marL="0" marR="0" lvl="0" indent="0" algn="l" rtl="0">
              <a:spcBef>
                <a:spcPts val="0"/>
              </a:spcBef>
              <a:spcAft>
                <a:spcPts val="0"/>
              </a:spcAft>
              <a:buNone/>
            </a:pPr>
            <a:endParaRPr sz="4267" b="0" i="0" u="none" strike="noStrike" cap="none" dirty="0">
              <a:solidFill>
                <a:srgbClr val="404040"/>
              </a:solidFill>
              <a:latin typeface="Century Gothic"/>
              <a:ea typeface="Century Gothic"/>
              <a:cs typeface="Century Gothic"/>
              <a:sym typeface="Century Gothic"/>
            </a:endParaRPr>
          </a:p>
          <a:p>
            <a:pPr marL="0" marR="0" lvl="0" indent="0" algn="l" rtl="0">
              <a:spcBef>
                <a:spcPts val="0"/>
              </a:spcBef>
              <a:spcAft>
                <a:spcPts val="0"/>
              </a:spcAft>
              <a:buNone/>
            </a:pPr>
            <a:endParaRPr sz="4267" b="0" i="0" u="none" strike="noStrike" cap="none" dirty="0">
              <a:solidFill>
                <a:srgbClr val="404040"/>
              </a:solidFill>
              <a:latin typeface="Century Gothic"/>
              <a:ea typeface="Century Gothic"/>
              <a:cs typeface="Century Gothic"/>
              <a:sym typeface="Century Gothic"/>
            </a:endParaRPr>
          </a:p>
        </p:txBody>
      </p:sp>
      <p:sp>
        <p:nvSpPr>
          <p:cNvPr id="62" name="Shape 62"/>
          <p:cNvSpPr txBox="1">
            <a:spLocks noGrp="1"/>
          </p:cNvSpPr>
          <p:nvPr>
            <p:ph type="sldNum" idx="12"/>
          </p:nvPr>
        </p:nvSpPr>
        <p:spPr>
          <a:xfrm>
            <a:off x="681567" y="6416677"/>
            <a:ext cx="781051" cy="365124"/>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 sz="2667" b="1" i="1" u="none" strike="noStrike" cap="none">
                <a:solidFill>
                  <a:srgbClr val="FEFFFF"/>
                </a:solidFill>
                <a:latin typeface="Century Gothic"/>
                <a:ea typeface="Century Gothic"/>
                <a:cs typeface="Century Gothic"/>
                <a:sym typeface="Century Gothic"/>
              </a:rPr>
              <a:t>1</a:t>
            </a:fld>
            <a:endParaRPr sz="2667" b="1" i="1" u="none" strike="noStrike" cap="none" dirty="0">
              <a:solidFill>
                <a:srgbClr val="FEFFFF"/>
              </a:solidFill>
              <a:latin typeface="Century Gothic"/>
              <a:ea typeface="Century Gothic"/>
              <a:cs typeface="Century Gothic"/>
              <a:sym typeface="Century Gothic"/>
            </a:endParaRPr>
          </a:p>
        </p:txBody>
      </p:sp>
      <p:pic>
        <p:nvPicPr>
          <p:cNvPr id="63" name="Shape 63"/>
          <p:cNvPicPr preferRelativeResize="0"/>
          <p:nvPr/>
        </p:nvPicPr>
        <p:blipFill>
          <a:blip r:embed="rId3">
            <a:alphaModFix/>
          </a:blip>
          <a:stretch>
            <a:fillRect/>
          </a:stretch>
        </p:blipFill>
        <p:spPr>
          <a:xfrm>
            <a:off x="3966102" y="1875926"/>
            <a:ext cx="3762498" cy="2388725"/>
          </a:xfrm>
          <a:prstGeom prst="rect">
            <a:avLst/>
          </a:prstGeom>
          <a:noFill/>
          <a:ln>
            <a:noFill/>
          </a:ln>
        </p:spPr>
      </p:pic>
    </p:spTree>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Shape 122"/>
          <p:cNvSpPr/>
          <p:nvPr/>
        </p:nvSpPr>
        <p:spPr>
          <a:xfrm>
            <a:off x="1033238" y="1456681"/>
            <a:ext cx="6096000" cy="64633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3600" b="1">
                <a:solidFill>
                  <a:srgbClr val="0C13A0"/>
                </a:solidFill>
                <a:latin typeface="Calibri"/>
                <a:ea typeface="Calibri"/>
                <a:cs typeface="Calibri"/>
                <a:sym typeface="Calibri"/>
              </a:rPr>
              <a:t>Software</a:t>
            </a:r>
            <a:r>
              <a:rPr lang="en" sz="3600" b="1">
                <a:solidFill>
                  <a:srgbClr val="0C13A0"/>
                </a:solidFill>
                <a:latin typeface="Arial"/>
                <a:ea typeface="Arial"/>
                <a:cs typeface="Arial"/>
                <a:sym typeface="Arial"/>
              </a:rPr>
              <a:t> </a:t>
            </a:r>
            <a:r>
              <a:rPr lang="en" sz="3600" b="1">
                <a:solidFill>
                  <a:srgbClr val="0C13A0"/>
                </a:solidFill>
                <a:latin typeface="Calibri"/>
                <a:ea typeface="Calibri"/>
                <a:cs typeface="Calibri"/>
                <a:sym typeface="Calibri"/>
              </a:rPr>
              <a:t>requirements</a:t>
            </a:r>
            <a:r>
              <a:rPr lang="en" sz="3600" b="1">
                <a:solidFill>
                  <a:srgbClr val="0C13A0"/>
                </a:solidFill>
                <a:latin typeface="Arial"/>
                <a:ea typeface="Arial"/>
                <a:cs typeface="Arial"/>
                <a:sym typeface="Arial"/>
              </a:rPr>
              <a:t>:</a:t>
            </a:r>
            <a:endParaRPr/>
          </a:p>
        </p:txBody>
      </p:sp>
      <p:sp>
        <p:nvSpPr>
          <p:cNvPr id="123" name="Shape 123"/>
          <p:cNvSpPr/>
          <p:nvPr/>
        </p:nvSpPr>
        <p:spPr>
          <a:xfrm>
            <a:off x="1022846" y="2415798"/>
            <a:ext cx="6106392" cy="2715760"/>
          </a:xfrm>
          <a:prstGeom prst="rect">
            <a:avLst/>
          </a:prstGeom>
          <a:noFill/>
          <a:ln>
            <a:noFill/>
          </a:ln>
        </p:spPr>
        <p:txBody>
          <a:bodyPr spcFirstLastPara="1" wrap="square" lIns="91425" tIns="45700" rIns="91425" bIns="45700" anchor="t" anchorCtr="0">
            <a:noAutofit/>
          </a:bodyPr>
          <a:lstStyle/>
          <a:p>
            <a:pPr marL="457200" lvl="0" indent="-457200">
              <a:buClr>
                <a:schemeClr val="dk1"/>
              </a:buClr>
              <a:buSzPts val="2800"/>
              <a:buFont typeface="Noto Sans Symbols"/>
              <a:buChar char="✓"/>
            </a:pPr>
            <a:r>
              <a:rPr lang="en-US" sz="2800" dirty="0">
                <a:solidFill>
                  <a:schemeClr val="dk1"/>
                </a:solidFill>
                <a:latin typeface="Calibri"/>
                <a:ea typeface="Calibri"/>
                <a:cs typeface="Calibri"/>
                <a:sym typeface="Calibri"/>
              </a:rPr>
              <a:t>MySQL </a:t>
            </a:r>
            <a:r>
              <a:rPr lang="en-US" sz="2800" dirty="0" smtClean="0">
                <a:solidFill>
                  <a:schemeClr val="dk1"/>
                </a:solidFill>
                <a:latin typeface="Calibri"/>
                <a:ea typeface="Calibri"/>
                <a:cs typeface="Calibri"/>
                <a:sym typeface="Calibri"/>
              </a:rPr>
              <a:t>Database</a:t>
            </a:r>
          </a:p>
          <a:p>
            <a:pPr marL="457200" lvl="0" indent="-457200">
              <a:buClr>
                <a:schemeClr val="dk1"/>
              </a:buClr>
              <a:buSzPts val="2800"/>
              <a:buFont typeface="Noto Sans Symbols"/>
              <a:buChar char="✓"/>
            </a:pPr>
            <a:r>
              <a:rPr lang="en-US" sz="2800" dirty="0">
                <a:solidFill>
                  <a:schemeClr val="dk1"/>
                </a:solidFill>
                <a:latin typeface="Calibri"/>
                <a:ea typeface="Calibri"/>
                <a:cs typeface="Calibri"/>
                <a:sym typeface="Calibri"/>
              </a:rPr>
              <a:t>Apache </a:t>
            </a:r>
            <a:r>
              <a:rPr lang="en-US" sz="2800" dirty="0" smtClean="0">
                <a:solidFill>
                  <a:schemeClr val="dk1"/>
                </a:solidFill>
                <a:latin typeface="Calibri"/>
                <a:ea typeface="Calibri"/>
                <a:cs typeface="Calibri"/>
                <a:sym typeface="Calibri"/>
              </a:rPr>
              <a:t>Server</a:t>
            </a:r>
          </a:p>
          <a:p>
            <a:pPr marL="457200" lvl="0" indent="-457200">
              <a:buClr>
                <a:schemeClr val="dk1"/>
              </a:buClr>
              <a:buSzPts val="2800"/>
              <a:buFont typeface="Noto Sans Symbols"/>
              <a:buChar char="✓"/>
            </a:pPr>
            <a:r>
              <a:rPr lang="en-US" sz="2800" dirty="0">
                <a:solidFill>
                  <a:schemeClr val="dk1"/>
                </a:solidFill>
                <a:latin typeface="Calibri"/>
                <a:ea typeface="Calibri"/>
                <a:cs typeface="Calibri"/>
                <a:sym typeface="Calibri"/>
              </a:rPr>
              <a:t>Java (</a:t>
            </a:r>
            <a:r>
              <a:rPr lang="en-US" sz="2800" dirty="0" err="1">
                <a:solidFill>
                  <a:schemeClr val="dk1"/>
                </a:solidFill>
                <a:latin typeface="Calibri"/>
                <a:ea typeface="Calibri"/>
                <a:cs typeface="Calibri"/>
                <a:sym typeface="Calibri"/>
              </a:rPr>
              <a:t>jdk</a:t>
            </a:r>
            <a:r>
              <a:rPr lang="en-US" sz="2800" dirty="0">
                <a:solidFill>
                  <a:schemeClr val="dk1"/>
                </a:solidFill>
                <a:latin typeface="Calibri"/>
                <a:ea typeface="Calibri"/>
                <a:cs typeface="Calibri"/>
                <a:sym typeface="Calibri"/>
              </a:rPr>
              <a:t> 1.8 version</a:t>
            </a:r>
            <a:r>
              <a:rPr lang="en-US" sz="2800" dirty="0" smtClean="0">
                <a:solidFill>
                  <a:schemeClr val="dk1"/>
                </a:solidFill>
                <a:latin typeface="Calibri"/>
                <a:ea typeface="Calibri"/>
                <a:cs typeface="Calibri"/>
                <a:sym typeface="Calibri"/>
              </a:rPr>
              <a:t>)</a:t>
            </a:r>
          </a:p>
          <a:p>
            <a:pPr marL="457200" lvl="0" indent="-457200">
              <a:buClr>
                <a:schemeClr val="dk1"/>
              </a:buClr>
              <a:buSzPts val="2800"/>
              <a:buFont typeface="Noto Sans Symbols"/>
              <a:buChar char="✓"/>
            </a:pPr>
            <a:r>
              <a:rPr lang="en-US" sz="2800" dirty="0">
                <a:solidFill>
                  <a:schemeClr val="dk1"/>
                </a:solidFill>
                <a:latin typeface="Calibri"/>
                <a:ea typeface="Calibri"/>
                <a:cs typeface="Calibri"/>
                <a:sym typeface="Calibri"/>
              </a:rPr>
              <a:t>JDBC (Java Database Connectivity</a:t>
            </a:r>
            <a:r>
              <a:rPr lang="en-US" sz="2800" dirty="0" smtClean="0">
                <a:solidFill>
                  <a:schemeClr val="dk1"/>
                </a:solidFill>
                <a:latin typeface="Calibri"/>
                <a:ea typeface="Calibri"/>
                <a:cs typeface="Calibri"/>
                <a:sym typeface="Calibri"/>
              </a:rPr>
              <a:t>)</a:t>
            </a:r>
          </a:p>
          <a:p>
            <a:pPr marL="457200" lvl="0" indent="-457200">
              <a:buClr>
                <a:schemeClr val="dk1"/>
              </a:buClr>
              <a:buSzPts val="2800"/>
              <a:buFont typeface="Noto Sans Symbols"/>
              <a:buChar char="✓"/>
            </a:pPr>
            <a:r>
              <a:rPr lang="en-US" sz="2800" dirty="0" smtClean="0">
                <a:solidFill>
                  <a:schemeClr val="dk1"/>
                </a:solidFill>
                <a:latin typeface="Calibri"/>
                <a:ea typeface="Calibri"/>
                <a:cs typeface="Calibri"/>
                <a:sym typeface="Calibri"/>
              </a:rPr>
              <a:t>PHP (Hypertext Pre-processor)</a:t>
            </a:r>
          </a:p>
          <a:p>
            <a:pPr marL="457200" lvl="0" indent="-457200">
              <a:buClr>
                <a:schemeClr val="dk1"/>
              </a:buClr>
              <a:buSzPts val="2800"/>
              <a:buFont typeface="Noto Sans Symbols"/>
              <a:buChar char="✓"/>
            </a:pPr>
            <a:r>
              <a:rPr lang="en-US" sz="2800" dirty="0" err="1" smtClean="0">
                <a:solidFill>
                  <a:schemeClr val="dk1"/>
                </a:solidFill>
                <a:latin typeface="Calibri"/>
                <a:ea typeface="Calibri"/>
                <a:cs typeface="Calibri"/>
                <a:sym typeface="Calibri"/>
              </a:rPr>
              <a:t>NetBeans</a:t>
            </a:r>
            <a:r>
              <a:rPr lang="en-US" sz="2800" dirty="0" smtClean="0">
                <a:solidFill>
                  <a:schemeClr val="dk1"/>
                </a:solidFill>
                <a:latin typeface="Calibri"/>
                <a:ea typeface="Calibri"/>
                <a:cs typeface="Calibri"/>
                <a:sym typeface="Calibri"/>
              </a:rPr>
              <a:t> </a:t>
            </a:r>
            <a:r>
              <a:rPr lang="en-US" sz="2800" dirty="0">
                <a:solidFill>
                  <a:schemeClr val="dk1"/>
                </a:solidFill>
                <a:latin typeface="Calibri"/>
                <a:ea typeface="Calibri"/>
                <a:cs typeface="Calibri"/>
                <a:sym typeface="Calibri"/>
              </a:rPr>
              <a:t>IDE (Version </a:t>
            </a:r>
            <a:r>
              <a:rPr lang="en-US" sz="2800" dirty="0" smtClean="0">
                <a:solidFill>
                  <a:schemeClr val="dk1"/>
                </a:solidFill>
                <a:latin typeface="Calibri"/>
                <a:ea typeface="Calibri"/>
                <a:cs typeface="Calibri"/>
                <a:sym typeface="Calibri"/>
              </a:rPr>
              <a:t>8.0.1)</a:t>
            </a:r>
            <a:endParaRPr lang="en" sz="2800" dirty="0" smtClean="0">
              <a:solidFill>
                <a:schemeClr val="dk1"/>
              </a:solidFill>
              <a:latin typeface="Calibri"/>
              <a:ea typeface="Calibri"/>
              <a:cs typeface="Calibri"/>
              <a:sym typeface="Calibri"/>
            </a:endParaRPr>
          </a:p>
          <a:p>
            <a:pPr marL="457200" marR="0" lvl="0" indent="-457200" algn="l" rtl="0">
              <a:spcBef>
                <a:spcPts val="0"/>
              </a:spcBef>
              <a:spcAft>
                <a:spcPts val="0"/>
              </a:spcAft>
              <a:buClr>
                <a:schemeClr val="dk1"/>
              </a:buClr>
              <a:buSzPts val="2800"/>
              <a:buFont typeface="Noto Sans Symbols"/>
              <a:buChar char="✓"/>
            </a:pPr>
            <a:endParaRPr lang="en" sz="2800" dirty="0" smtClean="0">
              <a:solidFill>
                <a:schemeClr val="dk1"/>
              </a:solidFill>
              <a:latin typeface="Calibri"/>
              <a:ea typeface="Calibri"/>
              <a:cs typeface="Calibri"/>
              <a:sym typeface="Calibri"/>
            </a:endParaRPr>
          </a:p>
        </p:txBody>
      </p:sp>
      <p:pic>
        <p:nvPicPr>
          <p:cNvPr id="126" name="Shape 126"/>
          <p:cNvPicPr preferRelativeResize="0"/>
          <p:nvPr/>
        </p:nvPicPr>
        <p:blipFill rotWithShape="1">
          <a:blip r:embed="rId3">
            <a:alphaModFix/>
          </a:blip>
          <a:srcRect/>
          <a:stretch/>
        </p:blipFill>
        <p:spPr>
          <a:xfrm>
            <a:off x="10546408" y="1481224"/>
            <a:ext cx="1292106" cy="1292106"/>
          </a:xfrm>
          <a:prstGeom prst="rect">
            <a:avLst/>
          </a:prstGeom>
          <a:noFill/>
          <a:ln>
            <a:noFill/>
          </a:ln>
        </p:spPr>
      </p:pic>
      <p:pic>
        <p:nvPicPr>
          <p:cNvPr id="128" name="Shape 128"/>
          <p:cNvPicPr preferRelativeResize="0"/>
          <p:nvPr/>
        </p:nvPicPr>
        <p:blipFill rotWithShape="1">
          <a:blip r:embed="rId4">
            <a:alphaModFix/>
          </a:blip>
          <a:srcRect/>
          <a:stretch/>
        </p:blipFill>
        <p:spPr>
          <a:xfrm>
            <a:off x="10181164" y="4983496"/>
            <a:ext cx="1657350" cy="1123950"/>
          </a:xfrm>
          <a:prstGeom prst="rect">
            <a:avLst/>
          </a:prstGeom>
          <a:noFill/>
          <a:ln>
            <a:noFill/>
          </a:ln>
        </p:spPr>
      </p:pic>
      <p:sp>
        <p:nvSpPr>
          <p:cNvPr id="129" name="Shape 129"/>
          <p:cNvSpPr txBox="1"/>
          <p:nvPr/>
        </p:nvSpPr>
        <p:spPr>
          <a:xfrm>
            <a:off x="681567" y="6416677"/>
            <a:ext cx="781051" cy="36512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 sz="2667" b="1" i="1">
                <a:solidFill>
                  <a:srgbClr val="FEFFFF"/>
                </a:solidFill>
                <a:latin typeface="Century Gothic"/>
                <a:ea typeface="Century Gothic"/>
                <a:cs typeface="Century Gothic"/>
                <a:sym typeface="Century Gothic"/>
              </a:rPr>
              <a:t>10</a:t>
            </a:fld>
            <a:endParaRPr sz="2667" b="1" i="1">
              <a:solidFill>
                <a:srgbClr val="FEFFFF"/>
              </a:solidFill>
              <a:latin typeface="Century Gothic"/>
              <a:ea typeface="Century Gothic"/>
              <a:cs typeface="Century Gothic"/>
              <a:sym typeface="Century Gothic"/>
            </a:endParaRPr>
          </a:p>
        </p:txBody>
      </p:sp>
      <p:sp>
        <p:nvSpPr>
          <p:cNvPr id="10" name="Shape 109"/>
          <p:cNvSpPr/>
          <p:nvPr/>
        </p:nvSpPr>
        <p:spPr>
          <a:xfrm>
            <a:off x="797171" y="398420"/>
            <a:ext cx="10212668" cy="92333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 sz="4400" b="1" dirty="0">
                <a:solidFill>
                  <a:schemeClr val="bg2"/>
                </a:solidFill>
                <a:latin typeface="Copperplate Gothic Bold" panose="020E0705020206020404" pitchFamily="34" charset="0"/>
                <a:ea typeface="Calibri"/>
                <a:cs typeface="Calibri"/>
                <a:sym typeface="Calibri"/>
              </a:rPr>
              <a:t>REQUIREMENT SPECIFICATION</a:t>
            </a:r>
            <a:endParaRPr sz="4400" b="1" dirty="0">
              <a:solidFill>
                <a:schemeClr val="bg2"/>
              </a:solidFill>
              <a:latin typeface="Copperplate Gothic Bold" panose="020E0705020206020404" pitchFamily="34" charset="0"/>
              <a:ea typeface="Calibri"/>
              <a:cs typeface="Calibri"/>
              <a:sym typeface="Calibri"/>
            </a:endParaRPr>
          </a:p>
        </p:txBody>
      </p:sp>
      <p:pic>
        <p:nvPicPr>
          <p:cNvPr id="11" name="Picture 10"/>
          <p:cNvPicPr/>
          <p:nvPr/>
        </p:nvPicPr>
        <p:blipFill>
          <a:blip r:embed="rId5">
            <a:extLst>
              <a:ext uri="{28A0092B-C50C-407E-A947-70E740481C1C}">
                <a14:useLocalDpi xmlns:a14="http://schemas.microsoft.com/office/drawing/2010/main" val="0"/>
              </a:ext>
            </a:extLst>
          </a:blip>
          <a:stretch>
            <a:fillRect/>
          </a:stretch>
        </p:blipFill>
        <p:spPr>
          <a:xfrm>
            <a:off x="6186592" y="4301522"/>
            <a:ext cx="2301283" cy="1649305"/>
          </a:xfrm>
          <a:prstGeom prst="rect">
            <a:avLst/>
          </a:prstGeom>
        </p:spPr>
      </p:pic>
      <p:pic>
        <p:nvPicPr>
          <p:cNvPr id="12" name="Picture 11"/>
          <p:cNvPicPr/>
          <p:nvPr/>
        </p:nvPicPr>
        <p:blipFill>
          <a:blip r:embed="rId6">
            <a:extLst>
              <a:ext uri="{28A0092B-C50C-407E-A947-70E740481C1C}">
                <a14:useLocalDpi xmlns:a14="http://schemas.microsoft.com/office/drawing/2010/main" val="0"/>
              </a:ext>
            </a:extLst>
          </a:blip>
          <a:stretch>
            <a:fillRect/>
          </a:stretch>
        </p:blipFill>
        <p:spPr>
          <a:xfrm>
            <a:off x="8101582" y="2773330"/>
            <a:ext cx="3414865" cy="1826014"/>
          </a:xfrm>
          <a:prstGeom prst="rect">
            <a:avLst/>
          </a:prstGeom>
        </p:spPr>
      </p:pic>
      <p:pic>
        <p:nvPicPr>
          <p:cNvPr id="13" name="Picture 12"/>
          <p:cNvPicPr/>
          <p:nvPr/>
        </p:nvPicPr>
        <p:blipFill>
          <a:blip r:embed="rId7" cstate="print">
            <a:extLst>
              <a:ext uri="{28A0092B-C50C-407E-A947-70E740481C1C}">
                <a14:useLocalDpi xmlns:a14="http://schemas.microsoft.com/office/drawing/2010/main" val="0"/>
              </a:ext>
            </a:extLst>
          </a:blip>
          <a:stretch>
            <a:fillRect/>
          </a:stretch>
        </p:blipFill>
        <p:spPr>
          <a:xfrm>
            <a:off x="6606157" y="1020455"/>
            <a:ext cx="2990850" cy="1680845"/>
          </a:xfrm>
          <a:prstGeom prst="rect">
            <a:avLst/>
          </a:prstGeom>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F1C791DB-F07A-4763-B3E5-AE9352B72399}"/>
              </a:ext>
            </a:extLst>
          </p:cNvPr>
          <p:cNvSpPr txBox="1">
            <a:spLocks/>
          </p:cNvSpPr>
          <p:nvPr/>
        </p:nvSpPr>
        <p:spPr>
          <a:xfrm>
            <a:off x="681567" y="6416677"/>
            <a:ext cx="781051" cy="365124"/>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defTabSz="1219170">
              <a:buSzPct val="25000"/>
            </a:pPr>
            <a:fld id="{00000000-1234-1234-1234-123412341234}" type="slidenum">
              <a:rPr lang="en" sz="2667" b="1" i="1" kern="0" smtClean="0">
                <a:solidFill>
                  <a:srgbClr val="FEFFFF"/>
                </a:solidFill>
                <a:latin typeface="Century Gothic"/>
                <a:ea typeface="Century Gothic"/>
                <a:cs typeface="Century Gothic"/>
                <a:sym typeface="Century Gothic"/>
              </a:rPr>
              <a:pPr algn="r" defTabSz="1219170">
                <a:buSzPct val="25000"/>
              </a:pPr>
              <a:t>11</a:t>
            </a:fld>
            <a:endParaRPr lang="en" sz="2667" b="1" i="1" kern="0" dirty="0">
              <a:solidFill>
                <a:srgbClr val="FEFFFF"/>
              </a:solidFill>
              <a:latin typeface="Century Gothic"/>
              <a:ea typeface="Century Gothic"/>
              <a:cs typeface="Century Gothic"/>
              <a:sym typeface="Century Gothic"/>
            </a:endParaRPr>
          </a:p>
        </p:txBody>
      </p:sp>
      <p:sp>
        <p:nvSpPr>
          <p:cNvPr id="3" name="Rectangle 2">
            <a:extLst>
              <a:ext uri="{FF2B5EF4-FFF2-40B4-BE49-F238E27FC236}">
                <a16:creationId xmlns:a16="http://schemas.microsoft.com/office/drawing/2014/main" xmlns="" id="{EFDD2015-7FAC-4B1B-A790-806DFB453016}"/>
              </a:ext>
            </a:extLst>
          </p:cNvPr>
          <p:cNvSpPr/>
          <p:nvPr/>
        </p:nvSpPr>
        <p:spPr>
          <a:xfrm>
            <a:off x="3570213" y="-19163"/>
            <a:ext cx="4978400" cy="769441"/>
          </a:xfrm>
          <a:prstGeom prst="rect">
            <a:avLst/>
          </a:prstGeom>
        </p:spPr>
        <p:txBody>
          <a:bodyPr wrap="square">
            <a:spAutoFit/>
          </a:bodyPr>
          <a:lstStyle/>
          <a:p>
            <a:pPr algn="ctr" defTabSz="1219170">
              <a:defRPr/>
            </a:pPr>
            <a:r>
              <a:rPr lang="en-IN" sz="4400" b="1" kern="0" dirty="0">
                <a:solidFill>
                  <a:srgbClr val="353535">
                    <a:lumMod val="75000"/>
                  </a:srgbClr>
                </a:solidFill>
                <a:latin typeface="Copperplate Gothic Bold" panose="020E0705020206020404" pitchFamily="34" charset="0"/>
                <a:cs typeface="Calibri" panose="020F0502020204030204" pitchFamily="34" charset="0"/>
                <a:sym typeface="Arial"/>
              </a:rPr>
              <a:t>DESIGN</a:t>
            </a:r>
          </a:p>
        </p:txBody>
      </p:sp>
      <p:sp>
        <p:nvSpPr>
          <p:cNvPr id="4" name="Rectangle 3">
            <a:extLst>
              <a:ext uri="{FF2B5EF4-FFF2-40B4-BE49-F238E27FC236}">
                <a16:creationId xmlns:a16="http://schemas.microsoft.com/office/drawing/2014/main" xmlns="" id="{AB509A28-A10A-40EB-8C98-08F22C769D97}"/>
              </a:ext>
            </a:extLst>
          </p:cNvPr>
          <p:cNvSpPr/>
          <p:nvPr/>
        </p:nvSpPr>
        <p:spPr>
          <a:xfrm>
            <a:off x="1072092" y="603365"/>
            <a:ext cx="2387192" cy="358816"/>
          </a:xfrm>
          <a:prstGeom prst="rect">
            <a:avLst/>
          </a:prstGeom>
        </p:spPr>
        <p:txBody>
          <a:bodyPr wrap="none">
            <a:spAutoFit/>
          </a:bodyPr>
          <a:lstStyle/>
          <a:p>
            <a:pPr>
              <a:lnSpc>
                <a:spcPct val="115000"/>
              </a:lnSpc>
              <a:spcAft>
                <a:spcPts val="1000"/>
              </a:spcAft>
            </a:pPr>
            <a:r>
              <a:rPr lang="en-US" sz="1600" b="1" dirty="0">
                <a:latin typeface="Calibri" panose="020F0502020204030204" pitchFamily="34" charset="0"/>
                <a:ea typeface="Calibri" panose="020F0502020204030204" pitchFamily="34" charset="0"/>
                <a:cs typeface="Calibri" panose="020F0502020204030204" pitchFamily="34" charset="0"/>
              </a:rPr>
              <a:t>1. DATA FLOW DIAGRAM:</a:t>
            </a:r>
            <a:endParaRPr lang="en-IN" sz="1600" dirty="0">
              <a:effectLst/>
              <a:latin typeface="Calibri" panose="020F0502020204030204" pitchFamily="34" charset="0"/>
              <a:ea typeface="Calibri" panose="020F0502020204030204" pitchFamily="34" charset="0"/>
              <a:cs typeface="Calibri" panose="020F0502020204030204" pitchFamily="34" charset="0"/>
            </a:endParaRPr>
          </a:p>
        </p:txBody>
      </p:sp>
      <p:sp>
        <p:nvSpPr>
          <p:cNvPr id="5" name="Rectangle 4">
            <a:extLst>
              <a:ext uri="{FF2B5EF4-FFF2-40B4-BE49-F238E27FC236}">
                <a16:creationId xmlns:a16="http://schemas.microsoft.com/office/drawing/2014/main" xmlns="" id="{F72372A7-98F8-4823-B2A0-B172E9DB3108}"/>
              </a:ext>
            </a:extLst>
          </p:cNvPr>
          <p:cNvSpPr/>
          <p:nvPr/>
        </p:nvSpPr>
        <p:spPr>
          <a:xfrm>
            <a:off x="1245572" y="952238"/>
            <a:ext cx="8890842" cy="523220"/>
          </a:xfrm>
          <a:prstGeom prst="rect">
            <a:avLst/>
          </a:prstGeom>
        </p:spPr>
        <p:txBody>
          <a:bodyPr wrap="square">
            <a:spAutoFit/>
          </a:bodyPr>
          <a:lstStyle/>
          <a:p>
            <a:pPr algn="just">
              <a:spcAft>
                <a:spcPts val="0"/>
              </a:spcAft>
            </a:pPr>
            <a:r>
              <a:rPr lang="en-US" dirty="0">
                <a:latin typeface="Calibri" panose="020F0502020204030204" pitchFamily="34" charset="0"/>
                <a:ea typeface="Calibri" panose="020F0502020204030204" pitchFamily="34" charset="0"/>
                <a:cs typeface="Calibri" panose="020F0502020204030204" pitchFamily="34" charset="0"/>
              </a:rPr>
              <a:t> The DFDs below shows how the information moves through the system and how it </a:t>
            </a:r>
            <a:r>
              <a:rPr lang="en-US" dirty="0" smtClean="0">
                <a:latin typeface="Calibri" panose="020F0502020204030204" pitchFamily="34" charset="0"/>
                <a:ea typeface="Calibri" panose="020F0502020204030204" pitchFamily="34" charset="0"/>
                <a:cs typeface="Calibri" panose="020F0502020204030204" pitchFamily="34" charset="0"/>
              </a:rPr>
              <a:t>is </a:t>
            </a:r>
            <a:r>
              <a:rPr lang="en-US" dirty="0">
                <a:latin typeface="Calibri" panose="020F0502020204030204" pitchFamily="34" charset="0"/>
                <a:ea typeface="Calibri" panose="020F0502020204030204" pitchFamily="34" charset="0"/>
                <a:cs typeface="Calibri" panose="020F0502020204030204" pitchFamily="34" charset="0"/>
              </a:rPr>
              <a:t>modified by a series of transformations. </a:t>
            </a:r>
            <a:endParaRPr lang="en-IN" dirty="0">
              <a:latin typeface="Calibri" panose="020F0502020204030204" pitchFamily="34" charset="0"/>
              <a:cs typeface="Calibri" panose="020F0502020204030204" pitchFamily="34" charset="0"/>
            </a:endParaRPr>
          </a:p>
        </p:txBody>
      </p:sp>
      <p:grpSp>
        <p:nvGrpSpPr>
          <p:cNvPr id="6" name="Group 5">
            <a:extLst>
              <a:ext uri="{FF2B5EF4-FFF2-40B4-BE49-F238E27FC236}">
                <a16:creationId xmlns:a16="http://schemas.microsoft.com/office/drawing/2014/main" xmlns="" id="{CF63E0F9-44C0-436C-8244-C39928C551E2}"/>
              </a:ext>
            </a:extLst>
          </p:cNvPr>
          <p:cNvGrpSpPr>
            <a:grpSpLocks/>
          </p:cNvGrpSpPr>
          <p:nvPr/>
        </p:nvGrpSpPr>
        <p:grpSpPr bwMode="auto">
          <a:xfrm>
            <a:off x="1710455" y="1574687"/>
            <a:ext cx="3632737" cy="3942922"/>
            <a:chOff x="2848" y="1889"/>
            <a:chExt cx="5774" cy="8197"/>
          </a:xfrm>
        </p:grpSpPr>
        <p:sp>
          <p:nvSpPr>
            <p:cNvPr id="7" name="Rectangle 6">
              <a:extLst>
                <a:ext uri="{FF2B5EF4-FFF2-40B4-BE49-F238E27FC236}">
                  <a16:creationId xmlns:a16="http://schemas.microsoft.com/office/drawing/2014/main" xmlns="" id="{EBE03BF0-DFAD-4FAE-99E0-04446735F285}"/>
                </a:ext>
              </a:extLst>
            </p:cNvPr>
            <p:cNvSpPr>
              <a:spLocks noChangeArrowheads="1"/>
            </p:cNvSpPr>
            <p:nvPr/>
          </p:nvSpPr>
          <p:spPr bwMode="auto">
            <a:xfrm>
              <a:off x="6807" y="3287"/>
              <a:ext cx="1815" cy="824"/>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upright="1">
              <a:noAutofit/>
            </a:bodyPr>
            <a:lstStyle/>
            <a:p>
              <a:pPr algn="ctr">
                <a:lnSpc>
                  <a:spcPct val="115000"/>
                </a:lnSpc>
                <a:spcAft>
                  <a:spcPts val="1000"/>
                </a:spcAft>
              </a:pPr>
              <a:r>
                <a:rPr lang="en-US" sz="1100">
                  <a:effectLst/>
                  <a:latin typeface="Calibri" panose="020F0502020204030204" pitchFamily="34" charset="0"/>
                  <a:ea typeface="Calibri" panose="020F0502020204030204" pitchFamily="34" charset="0"/>
                  <a:cs typeface="Mangal" panose="02040503050203030202" pitchFamily="18" charset="0"/>
                </a:rPr>
                <a:t>Unauthorized user</a:t>
              </a:r>
              <a:endParaRPr lang="en-IN" sz="1100">
                <a:effectLst/>
                <a:latin typeface="Calibri" panose="020F0502020204030204" pitchFamily="34" charset="0"/>
                <a:ea typeface="Calibri" panose="020F0502020204030204" pitchFamily="34" charset="0"/>
                <a:cs typeface="Mangal" panose="02040503050203030202" pitchFamily="18" charset="0"/>
              </a:endParaRPr>
            </a:p>
            <a:p>
              <a:pPr>
                <a:lnSpc>
                  <a:spcPct val="115000"/>
                </a:lnSpc>
                <a:spcAft>
                  <a:spcPts val="1000"/>
                </a:spcAft>
              </a:pPr>
              <a:r>
                <a:rPr lang="en-US" sz="1100">
                  <a:effectLst/>
                  <a:latin typeface="Calibri" panose="020F0502020204030204" pitchFamily="34" charset="0"/>
                  <a:ea typeface="Calibri" panose="020F0502020204030204" pitchFamily="34" charset="0"/>
                  <a:cs typeface="Mangal" panose="02040503050203030202" pitchFamily="18" charset="0"/>
                </a:rPr>
                <a:t> </a:t>
              </a:r>
              <a:endParaRPr lang="en-IN" sz="1100">
                <a:effectLst/>
                <a:latin typeface="Calibri" panose="020F0502020204030204" pitchFamily="34" charset="0"/>
                <a:ea typeface="Calibri" panose="020F0502020204030204" pitchFamily="34" charset="0"/>
                <a:cs typeface="Mangal" panose="02040503050203030202" pitchFamily="18" charset="0"/>
              </a:endParaRPr>
            </a:p>
          </p:txBody>
        </p:sp>
        <p:sp>
          <p:nvSpPr>
            <p:cNvPr id="8" name="AutoShape 26">
              <a:extLst>
                <a:ext uri="{FF2B5EF4-FFF2-40B4-BE49-F238E27FC236}">
                  <a16:creationId xmlns:a16="http://schemas.microsoft.com/office/drawing/2014/main" xmlns="" id="{514FB958-1783-41F5-BC30-E18E51045485}"/>
                </a:ext>
              </a:extLst>
            </p:cNvPr>
            <p:cNvSpPr>
              <a:spLocks noChangeArrowheads="1"/>
            </p:cNvSpPr>
            <p:nvPr/>
          </p:nvSpPr>
          <p:spPr bwMode="auto">
            <a:xfrm>
              <a:off x="4131" y="1889"/>
              <a:ext cx="2861" cy="729"/>
            </a:xfrm>
            <a:prstGeom prst="parallelogram">
              <a:avLst>
                <a:gd name="adj" fmla="val 98114"/>
              </a:avLst>
            </a:prstGeom>
            <a:gradFill rotWithShape="0">
              <a:gsLst>
                <a:gs pos="0">
                  <a:schemeClr val="lt1">
                    <a:lumMod val="100000"/>
                    <a:lumOff val="0"/>
                  </a:schemeClr>
                </a:gs>
                <a:gs pos="100000">
                  <a:schemeClr val="accent1">
                    <a:lumMod val="40000"/>
                    <a:lumOff val="60000"/>
                  </a:schemeClr>
                </a:gs>
              </a:gsLst>
              <a:lin ang="5400000" scaled="1"/>
            </a:gradFill>
            <a:ln w="12700">
              <a:solidFill>
                <a:schemeClr val="accent1">
                  <a:lumMod val="60000"/>
                  <a:lumOff val="40000"/>
                </a:schemeClr>
              </a:solidFill>
              <a:miter lim="800000"/>
              <a:headEnd/>
              <a:tailEnd/>
            </a:ln>
            <a:effectLst>
              <a:outerShdw dist="28398" dir="3806097" algn="ctr" rotWithShape="0">
                <a:schemeClr val="accent1">
                  <a:lumMod val="50000"/>
                  <a:lumOff val="0"/>
                  <a:alpha val="50000"/>
                </a:schemeClr>
              </a:outerShdw>
            </a:effectLst>
          </p:spPr>
          <p:txBody>
            <a:bodyPr rot="0" vert="horz" wrap="square" lIns="91440" tIns="45720" rIns="91440" bIns="45720" anchor="t" anchorCtr="0" upright="1">
              <a:noAutofit/>
            </a:bodyPr>
            <a:lstStyle/>
            <a:p>
              <a:pPr algn="ctr">
                <a:lnSpc>
                  <a:spcPct val="115000"/>
                </a:lnSpc>
                <a:spcAft>
                  <a:spcPts val="1000"/>
                </a:spcAft>
              </a:pPr>
              <a:r>
                <a:rPr lang="en-US" sz="1100" dirty="0">
                  <a:effectLst/>
                  <a:latin typeface="Calibri" panose="020F0502020204030204" pitchFamily="34" charset="0"/>
                  <a:ea typeface="Calibri" panose="020F0502020204030204" pitchFamily="34" charset="0"/>
                  <a:cs typeface="Mangal" panose="02040503050203030202" pitchFamily="18" charset="0"/>
                </a:rPr>
                <a:t>USER login</a:t>
              </a:r>
              <a:endParaRPr lang="en-IN" sz="1100" dirty="0">
                <a:effectLst/>
                <a:latin typeface="Calibri" panose="020F0502020204030204" pitchFamily="34" charset="0"/>
                <a:ea typeface="Calibri" panose="020F0502020204030204" pitchFamily="34" charset="0"/>
                <a:cs typeface="Mangal" panose="02040503050203030202" pitchFamily="18" charset="0"/>
              </a:endParaRPr>
            </a:p>
          </p:txBody>
        </p:sp>
        <p:sp>
          <p:nvSpPr>
            <p:cNvPr id="9" name="AutoShape 27">
              <a:extLst>
                <a:ext uri="{FF2B5EF4-FFF2-40B4-BE49-F238E27FC236}">
                  <a16:creationId xmlns:a16="http://schemas.microsoft.com/office/drawing/2014/main" xmlns="" id="{A5421ED2-C91A-4C52-9451-8CE20FE8CBDC}"/>
                </a:ext>
              </a:extLst>
            </p:cNvPr>
            <p:cNvSpPr>
              <a:spLocks noChangeArrowheads="1"/>
            </p:cNvSpPr>
            <p:nvPr/>
          </p:nvSpPr>
          <p:spPr bwMode="auto">
            <a:xfrm>
              <a:off x="4614" y="3085"/>
              <a:ext cx="1705" cy="1235"/>
            </a:xfrm>
            <a:prstGeom prst="diamond">
              <a:avLst/>
            </a:prstGeom>
            <a:gradFill rotWithShape="0">
              <a:gsLst>
                <a:gs pos="0">
                  <a:schemeClr val="lt1">
                    <a:lumMod val="100000"/>
                    <a:lumOff val="0"/>
                  </a:schemeClr>
                </a:gs>
                <a:gs pos="100000">
                  <a:schemeClr val="accent1">
                    <a:lumMod val="40000"/>
                    <a:lumOff val="60000"/>
                  </a:schemeClr>
                </a:gs>
              </a:gsLst>
              <a:lin ang="5400000" scaled="1"/>
            </a:gradFill>
            <a:ln w="12700">
              <a:solidFill>
                <a:schemeClr val="accent1">
                  <a:lumMod val="60000"/>
                  <a:lumOff val="40000"/>
                </a:schemeClr>
              </a:solidFill>
              <a:miter lim="800000"/>
              <a:headEnd/>
              <a:tailEnd/>
            </a:ln>
            <a:effectLst>
              <a:outerShdw dist="28398" dir="3806097" algn="ctr" rotWithShape="0">
                <a:schemeClr val="accent1">
                  <a:lumMod val="50000"/>
                  <a:lumOff val="0"/>
                  <a:alpha val="50000"/>
                </a:schemeClr>
              </a:outerShdw>
            </a:effectLst>
          </p:spPr>
          <p:txBody>
            <a:bodyPr rot="0" vert="horz" wrap="square" lIns="91440" tIns="45720" rIns="91440" bIns="45720" anchor="t" anchorCtr="0" upright="1">
              <a:noAutofit/>
            </a:bodyPr>
            <a:lstStyle/>
            <a:p>
              <a:pPr algn="ctr">
                <a:lnSpc>
                  <a:spcPct val="115000"/>
                </a:lnSpc>
                <a:spcAft>
                  <a:spcPts val="1000"/>
                </a:spcAft>
              </a:pPr>
              <a:r>
                <a:rPr lang="en-US" sz="1100">
                  <a:effectLst/>
                  <a:latin typeface="Calibri" panose="020F0502020204030204" pitchFamily="34" charset="0"/>
                  <a:ea typeface="Calibri" panose="020F0502020204030204" pitchFamily="34" charset="0"/>
                  <a:cs typeface="Mangal" panose="02040503050203030202" pitchFamily="18" charset="0"/>
                </a:rPr>
                <a:t>Check</a:t>
              </a:r>
              <a:endParaRPr lang="en-IN" sz="1100">
                <a:effectLst/>
                <a:latin typeface="Calibri" panose="020F0502020204030204" pitchFamily="34" charset="0"/>
                <a:ea typeface="Calibri" panose="020F0502020204030204" pitchFamily="34" charset="0"/>
                <a:cs typeface="Mangal" panose="02040503050203030202" pitchFamily="18" charset="0"/>
              </a:endParaRPr>
            </a:p>
          </p:txBody>
        </p:sp>
        <p:cxnSp>
          <p:nvCxnSpPr>
            <p:cNvPr id="10" name="AutoShape 28">
              <a:extLst>
                <a:ext uri="{FF2B5EF4-FFF2-40B4-BE49-F238E27FC236}">
                  <a16:creationId xmlns:a16="http://schemas.microsoft.com/office/drawing/2014/main" xmlns="" id="{2E601C94-CA2D-42D1-9306-75CEFBA8D763}"/>
                </a:ext>
              </a:extLst>
            </p:cNvPr>
            <p:cNvCxnSpPr>
              <a:cxnSpLocks noChangeShapeType="1"/>
            </p:cNvCxnSpPr>
            <p:nvPr/>
          </p:nvCxnSpPr>
          <p:spPr bwMode="auto">
            <a:xfrm>
              <a:off x="5461" y="2618"/>
              <a:ext cx="0" cy="467"/>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11" name="AutoShape 29">
              <a:extLst>
                <a:ext uri="{FF2B5EF4-FFF2-40B4-BE49-F238E27FC236}">
                  <a16:creationId xmlns:a16="http://schemas.microsoft.com/office/drawing/2014/main" xmlns="" id="{C41FC85A-14FE-489F-9EA0-A2ABB581E365}"/>
                </a:ext>
              </a:extLst>
            </p:cNvPr>
            <p:cNvCxnSpPr>
              <a:cxnSpLocks noChangeShapeType="1"/>
            </p:cNvCxnSpPr>
            <p:nvPr/>
          </p:nvCxnSpPr>
          <p:spPr bwMode="auto">
            <a:xfrm flipV="1">
              <a:off x="6319" y="3703"/>
              <a:ext cx="488" cy="19"/>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12" name="AutoShape 30">
              <a:extLst>
                <a:ext uri="{FF2B5EF4-FFF2-40B4-BE49-F238E27FC236}">
                  <a16:creationId xmlns:a16="http://schemas.microsoft.com/office/drawing/2014/main" xmlns="" id="{86C0EA19-3FDB-43E8-894B-991E7A799EB5}"/>
                </a:ext>
              </a:extLst>
            </p:cNvPr>
            <p:cNvCxnSpPr>
              <a:cxnSpLocks noChangeShapeType="1"/>
            </p:cNvCxnSpPr>
            <p:nvPr/>
          </p:nvCxnSpPr>
          <p:spPr bwMode="auto">
            <a:xfrm rot="5400000">
              <a:off x="3999" y="3835"/>
              <a:ext cx="748" cy="483"/>
            </a:xfrm>
            <a:prstGeom prst="bentConnector3">
              <a:avLst>
                <a:gd name="adj1" fmla="val 2671"/>
              </a:avLst>
            </a:prstGeom>
            <a:noFill/>
            <a:ln w="9525">
              <a:solidFill>
                <a:srgbClr val="000000"/>
              </a:solidFill>
              <a:miter lim="800000"/>
              <a:headEnd/>
              <a:tailEnd type="triangle" w="med" len="med"/>
            </a:ln>
            <a:extLst>
              <a:ext uri="{909E8E84-426E-40DD-AFC4-6F175D3DCCD1}">
                <a14:hiddenFill xmlns:a14="http://schemas.microsoft.com/office/drawing/2010/main">
                  <a:noFill/>
                </a14:hiddenFill>
              </a:ext>
            </a:extLst>
          </p:spPr>
        </p:cxnSp>
        <p:sp>
          <p:nvSpPr>
            <p:cNvPr id="13" name="Text Box 31">
              <a:extLst>
                <a:ext uri="{FF2B5EF4-FFF2-40B4-BE49-F238E27FC236}">
                  <a16:creationId xmlns:a16="http://schemas.microsoft.com/office/drawing/2014/main" xmlns="" id="{7E6A8DC9-F22F-4AB4-8F60-AB9B11B40FAF}"/>
                </a:ext>
              </a:extLst>
            </p:cNvPr>
            <p:cNvSpPr txBox="1">
              <a:spLocks noChangeArrowheads="1"/>
            </p:cNvSpPr>
            <p:nvPr/>
          </p:nvSpPr>
          <p:spPr bwMode="auto">
            <a:xfrm>
              <a:off x="6040" y="3025"/>
              <a:ext cx="662" cy="384"/>
            </a:xfrm>
            <a:prstGeom prst="rect">
              <a:avLst/>
            </a:prstGeom>
            <a:solidFill>
              <a:srgbClr val="FFFFFF"/>
            </a:solidFill>
            <a:ln w="9525">
              <a:solidFill>
                <a:schemeClr val="bg1">
                  <a:lumMod val="100000"/>
                  <a:lumOff val="0"/>
                </a:schemeClr>
              </a:solidFill>
              <a:miter lim="800000"/>
              <a:headEnd/>
              <a:tailEnd/>
            </a:ln>
          </p:spPr>
          <p:txBody>
            <a:bodyPr rot="0" vert="horz" wrap="square" lIns="91440" tIns="45720" rIns="91440" bIns="45720" anchor="t" anchorCtr="0" upright="1">
              <a:noAutofit/>
            </a:bodyPr>
            <a:lstStyle/>
            <a:p>
              <a:pPr algn="ctr">
                <a:lnSpc>
                  <a:spcPct val="115000"/>
                </a:lnSpc>
                <a:spcAft>
                  <a:spcPts val="1000"/>
                </a:spcAft>
              </a:pPr>
              <a:r>
                <a:rPr lang="en-US" sz="1100">
                  <a:effectLst/>
                  <a:latin typeface="Calibri" panose="020F0502020204030204" pitchFamily="34" charset="0"/>
                  <a:ea typeface="Calibri" panose="020F0502020204030204" pitchFamily="34" charset="0"/>
                  <a:cs typeface="Mangal" panose="02040503050203030202" pitchFamily="18" charset="0"/>
                </a:rPr>
                <a:t>No</a:t>
              </a:r>
              <a:endParaRPr lang="en-IN" sz="1100">
                <a:effectLst/>
                <a:latin typeface="Calibri" panose="020F0502020204030204" pitchFamily="34" charset="0"/>
                <a:ea typeface="Calibri" panose="020F0502020204030204" pitchFamily="34" charset="0"/>
                <a:cs typeface="Mangal" panose="02040503050203030202" pitchFamily="18" charset="0"/>
              </a:endParaRPr>
            </a:p>
          </p:txBody>
        </p:sp>
        <p:sp>
          <p:nvSpPr>
            <p:cNvPr id="14" name="Text Box 32">
              <a:extLst>
                <a:ext uri="{FF2B5EF4-FFF2-40B4-BE49-F238E27FC236}">
                  <a16:creationId xmlns:a16="http://schemas.microsoft.com/office/drawing/2014/main" xmlns="" id="{FA4AD8D4-BF5C-4EEC-8A45-C3DE4B7AF346}"/>
                </a:ext>
              </a:extLst>
            </p:cNvPr>
            <p:cNvSpPr txBox="1">
              <a:spLocks noChangeArrowheads="1"/>
            </p:cNvSpPr>
            <p:nvPr/>
          </p:nvSpPr>
          <p:spPr bwMode="auto">
            <a:xfrm>
              <a:off x="4131" y="3037"/>
              <a:ext cx="614" cy="440"/>
            </a:xfrm>
            <a:prstGeom prst="rect">
              <a:avLst/>
            </a:prstGeom>
            <a:solidFill>
              <a:srgbClr val="FFFFFF"/>
            </a:solidFill>
            <a:ln w="9525">
              <a:solidFill>
                <a:schemeClr val="bg1">
                  <a:lumMod val="100000"/>
                  <a:lumOff val="0"/>
                </a:schemeClr>
              </a:solidFill>
              <a:miter lim="800000"/>
              <a:headEnd/>
              <a:tailEnd/>
            </a:ln>
          </p:spPr>
          <p:txBody>
            <a:bodyPr rot="0" vert="horz" wrap="square" lIns="91440" tIns="45720" rIns="91440" bIns="45720" anchor="t" anchorCtr="0" upright="1">
              <a:noAutofit/>
            </a:bodyPr>
            <a:lstStyle/>
            <a:p>
              <a:pPr>
                <a:lnSpc>
                  <a:spcPct val="115000"/>
                </a:lnSpc>
                <a:spcAft>
                  <a:spcPts val="1000"/>
                </a:spcAft>
              </a:pPr>
              <a:r>
                <a:rPr lang="en-US" sz="1100">
                  <a:effectLst/>
                  <a:latin typeface="Calibri" panose="020F0502020204030204" pitchFamily="34" charset="0"/>
                  <a:ea typeface="Calibri" panose="020F0502020204030204" pitchFamily="34" charset="0"/>
                  <a:cs typeface="Mangal" panose="02040503050203030202" pitchFamily="18" charset="0"/>
                </a:rPr>
                <a:t>Yes</a:t>
              </a:r>
              <a:endParaRPr lang="en-IN" sz="1100">
                <a:effectLst/>
                <a:latin typeface="Calibri" panose="020F0502020204030204" pitchFamily="34" charset="0"/>
                <a:ea typeface="Calibri" panose="020F0502020204030204" pitchFamily="34" charset="0"/>
                <a:cs typeface="Mangal" panose="02040503050203030202" pitchFamily="18" charset="0"/>
              </a:endParaRPr>
            </a:p>
          </p:txBody>
        </p:sp>
        <p:sp>
          <p:nvSpPr>
            <p:cNvPr id="15" name="Rectangle 14">
              <a:extLst>
                <a:ext uri="{FF2B5EF4-FFF2-40B4-BE49-F238E27FC236}">
                  <a16:creationId xmlns:a16="http://schemas.microsoft.com/office/drawing/2014/main" xmlns="" id="{FE5CB8DC-C0F7-4A92-AACD-0D6A97943601}"/>
                </a:ext>
              </a:extLst>
            </p:cNvPr>
            <p:cNvSpPr>
              <a:spLocks noChangeArrowheads="1"/>
            </p:cNvSpPr>
            <p:nvPr/>
          </p:nvSpPr>
          <p:spPr bwMode="auto">
            <a:xfrm>
              <a:off x="2848" y="4432"/>
              <a:ext cx="2571" cy="486"/>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upright="1">
              <a:noAutofit/>
            </a:bodyPr>
            <a:lstStyle/>
            <a:p>
              <a:pPr algn="ctr">
                <a:lnSpc>
                  <a:spcPct val="115000"/>
                </a:lnSpc>
                <a:spcAft>
                  <a:spcPts val="1000"/>
                </a:spcAft>
              </a:pPr>
              <a:r>
                <a:rPr lang="en-US" sz="1100">
                  <a:effectLst/>
                  <a:latin typeface="Calibri" panose="020F0502020204030204" pitchFamily="34" charset="0"/>
                  <a:ea typeface="Calibri" panose="020F0502020204030204" pitchFamily="34" charset="0"/>
                  <a:cs typeface="Mangal" panose="02040503050203030202" pitchFamily="18" charset="0"/>
                </a:rPr>
                <a:t>View profile</a:t>
              </a:r>
              <a:endParaRPr lang="en-IN" sz="1100">
                <a:effectLst/>
                <a:latin typeface="Calibri" panose="020F0502020204030204" pitchFamily="34" charset="0"/>
                <a:ea typeface="Calibri" panose="020F0502020204030204" pitchFamily="34" charset="0"/>
                <a:cs typeface="Mangal" panose="02040503050203030202" pitchFamily="18" charset="0"/>
              </a:endParaRPr>
            </a:p>
            <a:p>
              <a:pPr>
                <a:lnSpc>
                  <a:spcPct val="115000"/>
                </a:lnSpc>
                <a:spcAft>
                  <a:spcPts val="1000"/>
                </a:spcAft>
              </a:pPr>
              <a:r>
                <a:rPr lang="en-US" sz="1100">
                  <a:effectLst/>
                  <a:latin typeface="Calibri" panose="020F0502020204030204" pitchFamily="34" charset="0"/>
                  <a:ea typeface="Calibri" panose="020F0502020204030204" pitchFamily="34" charset="0"/>
                  <a:cs typeface="Mangal" panose="02040503050203030202" pitchFamily="18" charset="0"/>
                </a:rPr>
                <a:t> </a:t>
              </a:r>
              <a:endParaRPr lang="en-IN" sz="1100">
                <a:effectLst/>
                <a:latin typeface="Calibri" panose="020F0502020204030204" pitchFamily="34" charset="0"/>
                <a:ea typeface="Calibri" panose="020F0502020204030204" pitchFamily="34" charset="0"/>
                <a:cs typeface="Mangal" panose="02040503050203030202" pitchFamily="18" charset="0"/>
              </a:endParaRPr>
            </a:p>
          </p:txBody>
        </p:sp>
        <p:cxnSp>
          <p:nvCxnSpPr>
            <p:cNvPr id="16" name="AutoShape 34">
              <a:extLst>
                <a:ext uri="{FF2B5EF4-FFF2-40B4-BE49-F238E27FC236}">
                  <a16:creationId xmlns:a16="http://schemas.microsoft.com/office/drawing/2014/main" xmlns="" id="{CAF6D086-0732-477E-B022-2048697B1E50}"/>
                </a:ext>
              </a:extLst>
            </p:cNvPr>
            <p:cNvCxnSpPr>
              <a:cxnSpLocks noChangeShapeType="1"/>
            </p:cNvCxnSpPr>
            <p:nvPr/>
          </p:nvCxnSpPr>
          <p:spPr bwMode="auto">
            <a:xfrm>
              <a:off x="4131" y="4918"/>
              <a:ext cx="0" cy="467"/>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sp>
          <p:nvSpPr>
            <p:cNvPr id="17" name="Rectangle 16">
              <a:extLst>
                <a:ext uri="{FF2B5EF4-FFF2-40B4-BE49-F238E27FC236}">
                  <a16:creationId xmlns:a16="http://schemas.microsoft.com/office/drawing/2014/main" xmlns="" id="{518CCA33-9302-4828-9647-2796F55BB1F2}"/>
                </a:ext>
              </a:extLst>
            </p:cNvPr>
            <p:cNvSpPr>
              <a:spLocks noChangeArrowheads="1"/>
            </p:cNvSpPr>
            <p:nvPr/>
          </p:nvSpPr>
          <p:spPr bwMode="auto">
            <a:xfrm>
              <a:off x="2848" y="5385"/>
              <a:ext cx="2571" cy="486"/>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upright="1">
              <a:noAutofit/>
            </a:bodyPr>
            <a:lstStyle/>
            <a:p>
              <a:pPr algn="ctr">
                <a:lnSpc>
                  <a:spcPct val="115000"/>
                </a:lnSpc>
                <a:spcAft>
                  <a:spcPts val="1000"/>
                </a:spcAft>
              </a:pPr>
              <a:r>
                <a:rPr lang="en-US" sz="1100">
                  <a:effectLst/>
                  <a:latin typeface="Calibri" panose="020F0502020204030204" pitchFamily="34" charset="0"/>
                  <a:ea typeface="Calibri" panose="020F0502020204030204" pitchFamily="34" charset="0"/>
                  <a:cs typeface="Mangal" panose="02040503050203030202" pitchFamily="18" charset="0"/>
                </a:rPr>
                <a:t>Send friend request</a:t>
              </a:r>
              <a:endParaRPr lang="en-IN" sz="1100">
                <a:effectLst/>
                <a:latin typeface="Calibri" panose="020F0502020204030204" pitchFamily="34" charset="0"/>
                <a:ea typeface="Calibri" panose="020F0502020204030204" pitchFamily="34" charset="0"/>
                <a:cs typeface="Mangal" panose="02040503050203030202" pitchFamily="18" charset="0"/>
              </a:endParaRPr>
            </a:p>
            <a:p>
              <a:pPr>
                <a:lnSpc>
                  <a:spcPct val="115000"/>
                </a:lnSpc>
                <a:spcAft>
                  <a:spcPts val="1000"/>
                </a:spcAft>
              </a:pPr>
              <a:r>
                <a:rPr lang="en-US" sz="1100">
                  <a:effectLst/>
                  <a:latin typeface="Calibri" panose="020F0502020204030204" pitchFamily="34" charset="0"/>
                  <a:ea typeface="Calibri" panose="020F0502020204030204" pitchFamily="34" charset="0"/>
                  <a:cs typeface="Mangal" panose="02040503050203030202" pitchFamily="18" charset="0"/>
                </a:rPr>
                <a:t> </a:t>
              </a:r>
              <a:endParaRPr lang="en-IN" sz="1100">
                <a:effectLst/>
                <a:latin typeface="Calibri" panose="020F0502020204030204" pitchFamily="34" charset="0"/>
                <a:ea typeface="Calibri" panose="020F0502020204030204" pitchFamily="34" charset="0"/>
                <a:cs typeface="Mangal" panose="02040503050203030202" pitchFamily="18" charset="0"/>
              </a:endParaRPr>
            </a:p>
          </p:txBody>
        </p:sp>
        <p:cxnSp>
          <p:nvCxnSpPr>
            <p:cNvPr id="18" name="AutoShape 36">
              <a:extLst>
                <a:ext uri="{FF2B5EF4-FFF2-40B4-BE49-F238E27FC236}">
                  <a16:creationId xmlns:a16="http://schemas.microsoft.com/office/drawing/2014/main" xmlns="" id="{524A0AEE-2B84-4C83-BEBB-2E3CE3AB7A09}"/>
                </a:ext>
              </a:extLst>
            </p:cNvPr>
            <p:cNvCxnSpPr>
              <a:cxnSpLocks noChangeShapeType="1"/>
            </p:cNvCxnSpPr>
            <p:nvPr/>
          </p:nvCxnSpPr>
          <p:spPr bwMode="auto">
            <a:xfrm>
              <a:off x="4131" y="5855"/>
              <a:ext cx="0" cy="467"/>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sp>
          <p:nvSpPr>
            <p:cNvPr id="19" name="Rectangle 18">
              <a:extLst>
                <a:ext uri="{FF2B5EF4-FFF2-40B4-BE49-F238E27FC236}">
                  <a16:creationId xmlns:a16="http://schemas.microsoft.com/office/drawing/2014/main" xmlns="" id="{93CC5DB7-81BF-4BD6-B0F8-CA4AF1657F02}"/>
                </a:ext>
              </a:extLst>
            </p:cNvPr>
            <p:cNvSpPr>
              <a:spLocks noChangeArrowheads="1"/>
            </p:cNvSpPr>
            <p:nvPr/>
          </p:nvSpPr>
          <p:spPr bwMode="auto">
            <a:xfrm>
              <a:off x="2848" y="6322"/>
              <a:ext cx="2571" cy="486"/>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upright="1">
              <a:noAutofit/>
            </a:bodyPr>
            <a:lstStyle/>
            <a:p>
              <a:pPr algn="ctr">
                <a:lnSpc>
                  <a:spcPct val="115000"/>
                </a:lnSpc>
                <a:spcAft>
                  <a:spcPts val="1000"/>
                </a:spcAft>
              </a:pPr>
              <a:r>
                <a:rPr lang="en-US" sz="1100">
                  <a:effectLst/>
                  <a:latin typeface="Calibri" panose="020F0502020204030204" pitchFamily="34" charset="0"/>
                  <a:ea typeface="Calibri" panose="020F0502020204030204" pitchFamily="34" charset="0"/>
                  <a:cs typeface="Mangal" panose="02040503050203030202" pitchFamily="18" charset="0"/>
                </a:rPr>
                <a:t>Share photos on timeline</a:t>
              </a:r>
              <a:endParaRPr lang="en-IN" sz="1100">
                <a:effectLst/>
                <a:latin typeface="Calibri" panose="020F0502020204030204" pitchFamily="34" charset="0"/>
                <a:ea typeface="Calibri" panose="020F0502020204030204" pitchFamily="34" charset="0"/>
                <a:cs typeface="Mangal" panose="02040503050203030202" pitchFamily="18" charset="0"/>
              </a:endParaRPr>
            </a:p>
            <a:p>
              <a:pPr>
                <a:lnSpc>
                  <a:spcPct val="115000"/>
                </a:lnSpc>
                <a:spcAft>
                  <a:spcPts val="1000"/>
                </a:spcAft>
              </a:pPr>
              <a:r>
                <a:rPr lang="en-US" sz="1100">
                  <a:effectLst/>
                  <a:latin typeface="Calibri" panose="020F0502020204030204" pitchFamily="34" charset="0"/>
                  <a:ea typeface="Calibri" panose="020F0502020204030204" pitchFamily="34" charset="0"/>
                  <a:cs typeface="Mangal" panose="02040503050203030202" pitchFamily="18" charset="0"/>
                </a:rPr>
                <a:t> </a:t>
              </a:r>
              <a:endParaRPr lang="en-IN" sz="1100">
                <a:effectLst/>
                <a:latin typeface="Calibri" panose="020F0502020204030204" pitchFamily="34" charset="0"/>
                <a:ea typeface="Calibri" panose="020F0502020204030204" pitchFamily="34" charset="0"/>
                <a:cs typeface="Mangal" panose="02040503050203030202" pitchFamily="18" charset="0"/>
              </a:endParaRPr>
            </a:p>
          </p:txBody>
        </p:sp>
        <p:cxnSp>
          <p:nvCxnSpPr>
            <p:cNvPr id="20" name="AutoShape 38">
              <a:extLst>
                <a:ext uri="{FF2B5EF4-FFF2-40B4-BE49-F238E27FC236}">
                  <a16:creationId xmlns:a16="http://schemas.microsoft.com/office/drawing/2014/main" xmlns="" id="{B7B38D08-BEF2-4F9C-B745-067543005459}"/>
                </a:ext>
              </a:extLst>
            </p:cNvPr>
            <p:cNvCxnSpPr>
              <a:cxnSpLocks noChangeShapeType="1"/>
            </p:cNvCxnSpPr>
            <p:nvPr/>
          </p:nvCxnSpPr>
          <p:spPr bwMode="auto">
            <a:xfrm>
              <a:off x="4131" y="6808"/>
              <a:ext cx="0" cy="467"/>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sp>
          <p:nvSpPr>
            <p:cNvPr id="21" name="Rectangle 20">
              <a:extLst>
                <a:ext uri="{FF2B5EF4-FFF2-40B4-BE49-F238E27FC236}">
                  <a16:creationId xmlns:a16="http://schemas.microsoft.com/office/drawing/2014/main" xmlns="" id="{DA73C96B-A3C5-40AC-9FC6-26B698D57CB2}"/>
                </a:ext>
              </a:extLst>
            </p:cNvPr>
            <p:cNvSpPr>
              <a:spLocks noChangeArrowheads="1"/>
            </p:cNvSpPr>
            <p:nvPr/>
          </p:nvSpPr>
          <p:spPr bwMode="auto">
            <a:xfrm>
              <a:off x="2848" y="7275"/>
              <a:ext cx="2571" cy="840"/>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upright="1">
              <a:noAutofit/>
            </a:bodyPr>
            <a:lstStyle/>
            <a:p>
              <a:pPr algn="ctr">
                <a:lnSpc>
                  <a:spcPct val="115000"/>
                </a:lnSpc>
                <a:spcAft>
                  <a:spcPts val="1000"/>
                </a:spcAft>
              </a:pPr>
              <a:r>
                <a:rPr lang="en-US" sz="1100" dirty="0">
                  <a:effectLst/>
                  <a:latin typeface="Calibri" panose="020F0502020204030204" pitchFamily="34" charset="0"/>
                  <a:ea typeface="Calibri" panose="020F0502020204030204" pitchFamily="34" charset="0"/>
                  <a:cs typeface="Mangal" panose="02040503050203030202" pitchFamily="18" charset="0"/>
                </a:rPr>
                <a:t>Send Private and public message</a:t>
              </a:r>
              <a:endParaRPr lang="en-IN" sz="1100" dirty="0">
                <a:effectLst/>
                <a:latin typeface="Calibri" panose="020F0502020204030204" pitchFamily="34" charset="0"/>
                <a:ea typeface="Calibri" panose="020F0502020204030204" pitchFamily="34" charset="0"/>
                <a:cs typeface="Mangal" panose="02040503050203030202" pitchFamily="18" charset="0"/>
              </a:endParaRPr>
            </a:p>
            <a:p>
              <a:pPr>
                <a:lnSpc>
                  <a:spcPct val="115000"/>
                </a:lnSpc>
                <a:spcAft>
                  <a:spcPts val="1000"/>
                </a:spcAft>
              </a:pPr>
              <a:r>
                <a:rPr lang="en-US" sz="1100" dirty="0">
                  <a:effectLst/>
                  <a:latin typeface="Calibri" panose="020F0502020204030204" pitchFamily="34" charset="0"/>
                  <a:ea typeface="Calibri" panose="020F0502020204030204" pitchFamily="34" charset="0"/>
                  <a:cs typeface="Mangal" panose="02040503050203030202" pitchFamily="18" charset="0"/>
                </a:rPr>
                <a:t> </a:t>
              </a:r>
              <a:endParaRPr lang="en-IN" sz="1100" dirty="0">
                <a:effectLst/>
                <a:latin typeface="Calibri" panose="020F0502020204030204" pitchFamily="34" charset="0"/>
                <a:ea typeface="Calibri" panose="020F0502020204030204" pitchFamily="34" charset="0"/>
                <a:cs typeface="Mangal" panose="02040503050203030202" pitchFamily="18" charset="0"/>
              </a:endParaRPr>
            </a:p>
          </p:txBody>
        </p:sp>
        <p:cxnSp>
          <p:nvCxnSpPr>
            <p:cNvPr id="22" name="AutoShape 40">
              <a:extLst>
                <a:ext uri="{FF2B5EF4-FFF2-40B4-BE49-F238E27FC236}">
                  <a16:creationId xmlns:a16="http://schemas.microsoft.com/office/drawing/2014/main" xmlns="" id="{93F3E6C9-BB08-452A-A728-58FD54E1887E}"/>
                </a:ext>
              </a:extLst>
            </p:cNvPr>
            <p:cNvCxnSpPr>
              <a:cxnSpLocks noChangeShapeType="1"/>
            </p:cNvCxnSpPr>
            <p:nvPr/>
          </p:nvCxnSpPr>
          <p:spPr bwMode="auto">
            <a:xfrm>
              <a:off x="4131" y="8005"/>
              <a:ext cx="0" cy="467"/>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sp>
          <p:nvSpPr>
            <p:cNvPr id="23" name="Rectangle 22">
              <a:extLst>
                <a:ext uri="{FF2B5EF4-FFF2-40B4-BE49-F238E27FC236}">
                  <a16:creationId xmlns:a16="http://schemas.microsoft.com/office/drawing/2014/main" xmlns="" id="{A7EC2AA1-B4E5-4F73-B41F-5C12F3E07392}"/>
                </a:ext>
              </a:extLst>
            </p:cNvPr>
            <p:cNvSpPr>
              <a:spLocks noChangeArrowheads="1"/>
            </p:cNvSpPr>
            <p:nvPr/>
          </p:nvSpPr>
          <p:spPr bwMode="auto">
            <a:xfrm>
              <a:off x="2848" y="8472"/>
              <a:ext cx="2571" cy="486"/>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upright="1">
              <a:noAutofit/>
            </a:bodyPr>
            <a:lstStyle/>
            <a:p>
              <a:pPr algn="ctr">
                <a:lnSpc>
                  <a:spcPct val="115000"/>
                </a:lnSpc>
                <a:spcAft>
                  <a:spcPts val="1000"/>
                </a:spcAft>
              </a:pPr>
              <a:r>
                <a:rPr lang="en-US" sz="1100">
                  <a:effectLst/>
                  <a:latin typeface="Calibri" panose="020F0502020204030204" pitchFamily="34" charset="0"/>
                  <a:ea typeface="Calibri" panose="020F0502020204030204" pitchFamily="34" charset="0"/>
                  <a:cs typeface="Mangal" panose="02040503050203030202" pitchFamily="18" charset="0"/>
                </a:rPr>
                <a:t>View friend list</a:t>
              </a:r>
              <a:endParaRPr lang="en-IN" sz="1100">
                <a:effectLst/>
                <a:latin typeface="Calibri" panose="020F0502020204030204" pitchFamily="34" charset="0"/>
                <a:ea typeface="Calibri" panose="020F0502020204030204" pitchFamily="34" charset="0"/>
                <a:cs typeface="Mangal" panose="02040503050203030202" pitchFamily="18" charset="0"/>
              </a:endParaRPr>
            </a:p>
            <a:p>
              <a:pPr>
                <a:lnSpc>
                  <a:spcPct val="115000"/>
                </a:lnSpc>
                <a:spcAft>
                  <a:spcPts val="1000"/>
                </a:spcAft>
              </a:pPr>
              <a:r>
                <a:rPr lang="en-US" sz="1100">
                  <a:effectLst/>
                  <a:latin typeface="Calibri" panose="020F0502020204030204" pitchFamily="34" charset="0"/>
                  <a:ea typeface="Calibri" panose="020F0502020204030204" pitchFamily="34" charset="0"/>
                  <a:cs typeface="Mangal" panose="02040503050203030202" pitchFamily="18" charset="0"/>
                </a:rPr>
                <a:t> </a:t>
              </a:r>
              <a:endParaRPr lang="en-IN" sz="1100">
                <a:effectLst/>
                <a:latin typeface="Calibri" panose="020F0502020204030204" pitchFamily="34" charset="0"/>
                <a:ea typeface="Calibri" panose="020F0502020204030204" pitchFamily="34" charset="0"/>
                <a:cs typeface="Mangal" panose="02040503050203030202" pitchFamily="18" charset="0"/>
              </a:endParaRPr>
            </a:p>
          </p:txBody>
        </p:sp>
        <p:cxnSp>
          <p:nvCxnSpPr>
            <p:cNvPr id="24" name="AutoShape 42">
              <a:extLst>
                <a:ext uri="{FF2B5EF4-FFF2-40B4-BE49-F238E27FC236}">
                  <a16:creationId xmlns:a16="http://schemas.microsoft.com/office/drawing/2014/main" xmlns="" id="{EEC9BCAF-5955-4F68-9BF2-E431E6963D42}"/>
                </a:ext>
              </a:extLst>
            </p:cNvPr>
            <p:cNvCxnSpPr>
              <a:cxnSpLocks noChangeShapeType="1"/>
            </p:cNvCxnSpPr>
            <p:nvPr/>
          </p:nvCxnSpPr>
          <p:spPr bwMode="auto">
            <a:xfrm>
              <a:off x="4131" y="8958"/>
              <a:ext cx="2414" cy="785"/>
            </a:xfrm>
            <a:prstGeom prst="bentConnector3">
              <a:avLst>
                <a:gd name="adj1" fmla="val 412"/>
              </a:avLst>
            </a:prstGeom>
            <a:noFill/>
            <a:ln w="9525">
              <a:solidFill>
                <a:srgbClr val="000000"/>
              </a:solidFill>
              <a:miter lim="800000"/>
              <a:headEnd/>
              <a:tailEnd type="triangle" w="med" len="med"/>
            </a:ln>
            <a:extLst>
              <a:ext uri="{909E8E84-426E-40DD-AFC4-6F175D3DCCD1}">
                <a14:hiddenFill xmlns:a14="http://schemas.microsoft.com/office/drawing/2010/main">
                  <a:noFill/>
                </a14:hiddenFill>
              </a:ext>
            </a:extLst>
          </p:spPr>
        </p:cxnSp>
        <p:sp>
          <p:nvSpPr>
            <p:cNvPr id="25" name="AutoShape 43">
              <a:extLst>
                <a:ext uri="{FF2B5EF4-FFF2-40B4-BE49-F238E27FC236}">
                  <a16:creationId xmlns:a16="http://schemas.microsoft.com/office/drawing/2014/main" xmlns="" id="{EF23E6D5-3D06-4443-B01B-FD35A89AFA51}"/>
                </a:ext>
              </a:extLst>
            </p:cNvPr>
            <p:cNvSpPr>
              <a:spLocks noChangeArrowheads="1"/>
            </p:cNvSpPr>
            <p:nvPr/>
          </p:nvSpPr>
          <p:spPr bwMode="auto">
            <a:xfrm>
              <a:off x="6545" y="9518"/>
              <a:ext cx="1684" cy="568"/>
            </a:xfrm>
            <a:prstGeom prst="roundRect">
              <a:avLst>
                <a:gd name="adj" fmla="val 16667"/>
              </a:avLst>
            </a:prstGeom>
            <a:solidFill>
              <a:srgbClr val="FFFFFF"/>
            </a:solidFill>
            <a:ln w="9525">
              <a:solidFill>
                <a:srgbClr val="000000"/>
              </a:solidFill>
              <a:round/>
              <a:headEnd/>
              <a:tailEnd/>
            </a:ln>
          </p:spPr>
          <p:txBody>
            <a:bodyPr rot="0" vert="horz" wrap="square" lIns="91440" tIns="45720" rIns="91440" bIns="45720" anchor="t" anchorCtr="0" upright="1">
              <a:noAutofit/>
            </a:bodyPr>
            <a:lstStyle/>
            <a:p>
              <a:pPr>
                <a:lnSpc>
                  <a:spcPct val="115000"/>
                </a:lnSpc>
                <a:spcAft>
                  <a:spcPts val="1000"/>
                </a:spcAft>
              </a:pPr>
              <a:r>
                <a:rPr lang="en-US" sz="1100">
                  <a:effectLst/>
                  <a:latin typeface="Calibri" panose="020F0502020204030204" pitchFamily="34" charset="0"/>
                  <a:ea typeface="Calibri" panose="020F0502020204030204" pitchFamily="34" charset="0"/>
                  <a:cs typeface="Mangal" panose="02040503050203030202" pitchFamily="18" charset="0"/>
                </a:rPr>
                <a:t>End process</a:t>
              </a:r>
              <a:endParaRPr lang="en-IN" sz="1100" dirty="0">
                <a:effectLst/>
                <a:latin typeface="Calibri" panose="020F0502020204030204" pitchFamily="34" charset="0"/>
                <a:ea typeface="Calibri" panose="020F0502020204030204" pitchFamily="34" charset="0"/>
                <a:cs typeface="Mangal" panose="02040503050203030202" pitchFamily="18" charset="0"/>
              </a:endParaRPr>
            </a:p>
          </p:txBody>
        </p:sp>
      </p:grpSp>
      <p:sp>
        <p:nvSpPr>
          <p:cNvPr id="26" name="Rectangle 25">
            <a:extLst>
              <a:ext uri="{FF2B5EF4-FFF2-40B4-BE49-F238E27FC236}">
                <a16:creationId xmlns:a16="http://schemas.microsoft.com/office/drawing/2014/main" xmlns="" id="{F124E029-7F2D-4625-806E-C012CE09A7B3}"/>
              </a:ext>
            </a:extLst>
          </p:cNvPr>
          <p:cNvSpPr/>
          <p:nvPr/>
        </p:nvSpPr>
        <p:spPr>
          <a:xfrm>
            <a:off x="1396985" y="5583993"/>
            <a:ext cx="4388349" cy="584775"/>
          </a:xfrm>
          <a:prstGeom prst="rect">
            <a:avLst/>
          </a:prstGeom>
        </p:spPr>
        <p:txBody>
          <a:bodyPr wrap="square">
            <a:spAutoFit/>
          </a:bodyPr>
          <a:lstStyle/>
          <a:p>
            <a:pPr marR="285750" algn="ctr">
              <a:spcAft>
                <a:spcPts val="0"/>
              </a:spcAft>
            </a:pPr>
            <a:r>
              <a:rPr lang="en-US" sz="1600" b="1" kern="1400" spc="25" dirty="0">
                <a:solidFill>
                  <a:srgbClr val="17365D"/>
                </a:solidFill>
                <a:latin typeface="Calibri" panose="020F0502020204030204" pitchFamily="34" charset="0"/>
                <a:ea typeface="SimSun" panose="02010600030101010101" pitchFamily="2" charset="-122"/>
                <a:cs typeface="Calibri" panose="020F0502020204030204" pitchFamily="34" charset="0"/>
              </a:rPr>
              <a:t>Data flow diagram for user activities                                                                                                    </a:t>
            </a:r>
            <a:endParaRPr lang="en-IN" sz="1600" kern="1400" spc="25" dirty="0">
              <a:solidFill>
                <a:srgbClr val="17365D"/>
              </a:solidFill>
              <a:latin typeface="Calibri" panose="020F0502020204030204" pitchFamily="34" charset="0"/>
              <a:ea typeface="SimSun" panose="02010600030101010101" pitchFamily="2" charset="-122"/>
              <a:cs typeface="Calibri" panose="020F0502020204030204" pitchFamily="34" charset="0"/>
            </a:endParaRPr>
          </a:p>
          <a:p>
            <a:pPr marR="285750">
              <a:spcAft>
                <a:spcPts val="1500"/>
              </a:spcAft>
            </a:pPr>
            <a:r>
              <a:rPr lang="en-US" sz="1600" b="1" kern="1400" spc="25" dirty="0">
                <a:solidFill>
                  <a:srgbClr val="17365D"/>
                </a:solidFill>
                <a:latin typeface="Cambria" panose="02040503050406030204" pitchFamily="18" charset="0"/>
                <a:ea typeface="SimSun" panose="02010600030101010101" pitchFamily="2" charset="-122"/>
                <a:cs typeface="Mangal" panose="02040503050203030202" pitchFamily="18" charset="0"/>
              </a:rPr>
              <a:t> </a:t>
            </a:r>
            <a:endParaRPr lang="en-IN" sz="1600" kern="1400" spc="25" dirty="0">
              <a:solidFill>
                <a:srgbClr val="17365D"/>
              </a:solidFill>
              <a:effectLst/>
              <a:latin typeface="Cambria" panose="02040503050406030204" pitchFamily="18" charset="0"/>
              <a:ea typeface="SimSun" panose="02010600030101010101" pitchFamily="2" charset="-122"/>
              <a:cs typeface="Mangal" panose="02040503050203030202" pitchFamily="18" charset="0"/>
            </a:endParaRPr>
          </a:p>
        </p:txBody>
      </p:sp>
      <p:grpSp>
        <p:nvGrpSpPr>
          <p:cNvPr id="28" name="Group 27">
            <a:extLst>
              <a:ext uri="{FF2B5EF4-FFF2-40B4-BE49-F238E27FC236}">
                <a16:creationId xmlns:a16="http://schemas.microsoft.com/office/drawing/2014/main" xmlns="" id="{B74B0E6E-B64E-4812-A36F-A3DB7A6D4BC3}"/>
              </a:ext>
            </a:extLst>
          </p:cNvPr>
          <p:cNvGrpSpPr>
            <a:grpSpLocks/>
          </p:cNvGrpSpPr>
          <p:nvPr/>
        </p:nvGrpSpPr>
        <p:grpSpPr bwMode="auto">
          <a:xfrm>
            <a:off x="6719479" y="1607016"/>
            <a:ext cx="3666490" cy="3766185"/>
            <a:chOff x="2684" y="3328"/>
            <a:chExt cx="5774" cy="5931"/>
          </a:xfrm>
        </p:grpSpPr>
        <p:sp>
          <p:nvSpPr>
            <p:cNvPr id="29" name="Rectangle 28">
              <a:extLst>
                <a:ext uri="{FF2B5EF4-FFF2-40B4-BE49-F238E27FC236}">
                  <a16:creationId xmlns:a16="http://schemas.microsoft.com/office/drawing/2014/main" xmlns="" id="{AB0F0884-0B43-440A-A39B-AB0BAC138A47}"/>
                </a:ext>
              </a:extLst>
            </p:cNvPr>
            <p:cNvSpPr>
              <a:spLocks noChangeArrowheads="1"/>
            </p:cNvSpPr>
            <p:nvPr/>
          </p:nvSpPr>
          <p:spPr bwMode="auto">
            <a:xfrm>
              <a:off x="6643" y="4726"/>
              <a:ext cx="1815" cy="824"/>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upright="1">
              <a:noAutofit/>
            </a:bodyPr>
            <a:lstStyle/>
            <a:p>
              <a:pPr algn="ctr">
                <a:lnSpc>
                  <a:spcPct val="115000"/>
                </a:lnSpc>
                <a:spcAft>
                  <a:spcPts val="1000"/>
                </a:spcAft>
              </a:pPr>
              <a:r>
                <a:rPr lang="en-US" sz="1100" dirty="0">
                  <a:effectLst/>
                  <a:latin typeface="Calibri" panose="020F0502020204030204" pitchFamily="34" charset="0"/>
                  <a:ea typeface="Calibri" panose="020F0502020204030204" pitchFamily="34" charset="0"/>
                  <a:cs typeface="Mangal" panose="02040503050203030202" pitchFamily="18" charset="0"/>
                </a:rPr>
                <a:t>Unauthorized</a:t>
              </a:r>
              <a:endParaRPr lang="en-IN" sz="1100" dirty="0">
                <a:effectLst/>
                <a:latin typeface="Calibri" panose="020F0502020204030204" pitchFamily="34" charset="0"/>
                <a:ea typeface="Calibri" panose="020F0502020204030204" pitchFamily="34" charset="0"/>
                <a:cs typeface="Mangal" panose="02040503050203030202" pitchFamily="18" charset="0"/>
              </a:endParaRPr>
            </a:p>
            <a:p>
              <a:pPr>
                <a:lnSpc>
                  <a:spcPct val="115000"/>
                </a:lnSpc>
                <a:spcAft>
                  <a:spcPts val="1000"/>
                </a:spcAft>
              </a:pPr>
              <a:r>
                <a:rPr lang="en-US" sz="1100" dirty="0">
                  <a:effectLst/>
                  <a:latin typeface="Calibri" panose="020F0502020204030204" pitchFamily="34" charset="0"/>
                  <a:ea typeface="Calibri" panose="020F0502020204030204" pitchFamily="34" charset="0"/>
                  <a:cs typeface="Mangal" panose="02040503050203030202" pitchFamily="18" charset="0"/>
                </a:rPr>
                <a:t> </a:t>
              </a:r>
              <a:endParaRPr lang="en-IN" sz="1100" dirty="0">
                <a:effectLst/>
                <a:latin typeface="Calibri" panose="020F0502020204030204" pitchFamily="34" charset="0"/>
                <a:ea typeface="Calibri" panose="020F0502020204030204" pitchFamily="34" charset="0"/>
                <a:cs typeface="Mangal" panose="02040503050203030202" pitchFamily="18" charset="0"/>
              </a:endParaRPr>
            </a:p>
          </p:txBody>
        </p:sp>
        <p:sp>
          <p:nvSpPr>
            <p:cNvPr id="30" name="AutoShape 46">
              <a:extLst>
                <a:ext uri="{FF2B5EF4-FFF2-40B4-BE49-F238E27FC236}">
                  <a16:creationId xmlns:a16="http://schemas.microsoft.com/office/drawing/2014/main" xmlns="" id="{25A2B54A-1241-4B22-9E88-8402694DBADC}"/>
                </a:ext>
              </a:extLst>
            </p:cNvPr>
            <p:cNvSpPr>
              <a:spLocks noChangeArrowheads="1"/>
            </p:cNvSpPr>
            <p:nvPr/>
          </p:nvSpPr>
          <p:spPr bwMode="auto">
            <a:xfrm>
              <a:off x="3967" y="3328"/>
              <a:ext cx="2861" cy="729"/>
            </a:xfrm>
            <a:prstGeom prst="parallelogram">
              <a:avLst>
                <a:gd name="adj" fmla="val 98114"/>
              </a:avLst>
            </a:prstGeom>
            <a:gradFill rotWithShape="0">
              <a:gsLst>
                <a:gs pos="0">
                  <a:schemeClr val="lt1">
                    <a:lumMod val="100000"/>
                    <a:lumOff val="0"/>
                  </a:schemeClr>
                </a:gs>
                <a:gs pos="100000">
                  <a:schemeClr val="accent1">
                    <a:lumMod val="40000"/>
                    <a:lumOff val="60000"/>
                  </a:schemeClr>
                </a:gs>
              </a:gsLst>
              <a:lin ang="5400000" scaled="1"/>
            </a:gradFill>
            <a:ln w="12700">
              <a:solidFill>
                <a:schemeClr val="accent1">
                  <a:lumMod val="60000"/>
                  <a:lumOff val="40000"/>
                </a:schemeClr>
              </a:solidFill>
              <a:miter lim="800000"/>
              <a:headEnd/>
              <a:tailEnd/>
            </a:ln>
            <a:effectLst>
              <a:outerShdw dist="28398" dir="3806097" algn="ctr" rotWithShape="0">
                <a:schemeClr val="accent1">
                  <a:lumMod val="50000"/>
                  <a:lumOff val="0"/>
                  <a:alpha val="50000"/>
                </a:schemeClr>
              </a:outerShdw>
            </a:effectLst>
          </p:spPr>
          <p:txBody>
            <a:bodyPr rot="0" vert="horz" wrap="square" lIns="91440" tIns="45720" rIns="91440" bIns="45720" anchor="t" anchorCtr="0" upright="1">
              <a:noAutofit/>
            </a:bodyPr>
            <a:lstStyle/>
            <a:p>
              <a:pPr algn="ctr">
                <a:lnSpc>
                  <a:spcPct val="115000"/>
                </a:lnSpc>
                <a:spcAft>
                  <a:spcPts val="1000"/>
                </a:spcAft>
              </a:pPr>
              <a:r>
                <a:rPr lang="en-US" sz="1100">
                  <a:effectLst/>
                  <a:latin typeface="Calibri" panose="020F0502020204030204" pitchFamily="34" charset="0"/>
                  <a:ea typeface="Calibri" panose="020F0502020204030204" pitchFamily="34" charset="0"/>
                  <a:cs typeface="Mangal" panose="02040503050203030202" pitchFamily="18" charset="0"/>
                </a:rPr>
                <a:t>ADMIN LOGIN</a:t>
              </a:r>
              <a:endParaRPr lang="en-IN" sz="1100">
                <a:effectLst/>
                <a:latin typeface="Calibri" panose="020F0502020204030204" pitchFamily="34" charset="0"/>
                <a:ea typeface="Calibri" panose="020F0502020204030204" pitchFamily="34" charset="0"/>
                <a:cs typeface="Mangal" panose="02040503050203030202" pitchFamily="18" charset="0"/>
              </a:endParaRPr>
            </a:p>
          </p:txBody>
        </p:sp>
        <p:sp>
          <p:nvSpPr>
            <p:cNvPr id="31" name="AutoShape 47">
              <a:extLst>
                <a:ext uri="{FF2B5EF4-FFF2-40B4-BE49-F238E27FC236}">
                  <a16:creationId xmlns:a16="http://schemas.microsoft.com/office/drawing/2014/main" xmlns="" id="{3CC02C8E-7579-41A5-8F79-D6292E7F6015}"/>
                </a:ext>
              </a:extLst>
            </p:cNvPr>
            <p:cNvSpPr>
              <a:spLocks noChangeArrowheads="1"/>
            </p:cNvSpPr>
            <p:nvPr/>
          </p:nvSpPr>
          <p:spPr bwMode="auto">
            <a:xfrm>
              <a:off x="4450" y="4524"/>
              <a:ext cx="1705" cy="1235"/>
            </a:xfrm>
            <a:prstGeom prst="diamond">
              <a:avLst/>
            </a:prstGeom>
            <a:gradFill rotWithShape="0">
              <a:gsLst>
                <a:gs pos="0">
                  <a:schemeClr val="lt1">
                    <a:lumMod val="100000"/>
                    <a:lumOff val="0"/>
                  </a:schemeClr>
                </a:gs>
                <a:gs pos="100000">
                  <a:schemeClr val="accent1">
                    <a:lumMod val="40000"/>
                    <a:lumOff val="60000"/>
                  </a:schemeClr>
                </a:gs>
              </a:gsLst>
              <a:lin ang="5400000" scaled="1"/>
            </a:gradFill>
            <a:ln w="12700">
              <a:solidFill>
                <a:schemeClr val="accent1">
                  <a:lumMod val="60000"/>
                  <a:lumOff val="40000"/>
                </a:schemeClr>
              </a:solidFill>
              <a:miter lim="800000"/>
              <a:headEnd/>
              <a:tailEnd/>
            </a:ln>
            <a:effectLst>
              <a:outerShdw dist="28398" dir="3806097" algn="ctr" rotWithShape="0">
                <a:schemeClr val="accent1">
                  <a:lumMod val="50000"/>
                  <a:lumOff val="0"/>
                  <a:alpha val="50000"/>
                </a:schemeClr>
              </a:outerShdw>
            </a:effectLst>
          </p:spPr>
          <p:txBody>
            <a:bodyPr rot="0" vert="horz" wrap="square" lIns="91440" tIns="45720" rIns="91440" bIns="45720" anchor="t" anchorCtr="0" upright="1">
              <a:noAutofit/>
            </a:bodyPr>
            <a:lstStyle/>
            <a:p>
              <a:pPr algn="ctr">
                <a:lnSpc>
                  <a:spcPct val="115000"/>
                </a:lnSpc>
                <a:spcAft>
                  <a:spcPts val="1000"/>
                </a:spcAft>
              </a:pPr>
              <a:r>
                <a:rPr lang="en-US" sz="1100">
                  <a:effectLst/>
                  <a:latin typeface="Calibri" panose="020F0502020204030204" pitchFamily="34" charset="0"/>
                  <a:ea typeface="Calibri" panose="020F0502020204030204" pitchFamily="34" charset="0"/>
                  <a:cs typeface="Mangal" panose="02040503050203030202" pitchFamily="18" charset="0"/>
                </a:rPr>
                <a:t>Check</a:t>
              </a:r>
              <a:endParaRPr lang="en-IN" sz="1100">
                <a:effectLst/>
                <a:latin typeface="Calibri" panose="020F0502020204030204" pitchFamily="34" charset="0"/>
                <a:ea typeface="Calibri" panose="020F0502020204030204" pitchFamily="34" charset="0"/>
                <a:cs typeface="Mangal" panose="02040503050203030202" pitchFamily="18" charset="0"/>
              </a:endParaRPr>
            </a:p>
          </p:txBody>
        </p:sp>
        <p:cxnSp>
          <p:nvCxnSpPr>
            <p:cNvPr id="32" name="AutoShape 48">
              <a:extLst>
                <a:ext uri="{FF2B5EF4-FFF2-40B4-BE49-F238E27FC236}">
                  <a16:creationId xmlns:a16="http://schemas.microsoft.com/office/drawing/2014/main" xmlns="" id="{5DD5B495-5311-49BA-9940-A8B1883A1B75}"/>
                </a:ext>
              </a:extLst>
            </p:cNvPr>
            <p:cNvCxnSpPr>
              <a:cxnSpLocks noChangeShapeType="1"/>
            </p:cNvCxnSpPr>
            <p:nvPr/>
          </p:nvCxnSpPr>
          <p:spPr bwMode="auto">
            <a:xfrm>
              <a:off x="5297" y="4057"/>
              <a:ext cx="0" cy="467"/>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33" name="AutoShape 49">
              <a:extLst>
                <a:ext uri="{FF2B5EF4-FFF2-40B4-BE49-F238E27FC236}">
                  <a16:creationId xmlns:a16="http://schemas.microsoft.com/office/drawing/2014/main" xmlns="" id="{BA79E242-B671-4596-AAF2-CA73ED8AC3C6}"/>
                </a:ext>
              </a:extLst>
            </p:cNvPr>
            <p:cNvCxnSpPr>
              <a:cxnSpLocks noChangeShapeType="1"/>
            </p:cNvCxnSpPr>
            <p:nvPr/>
          </p:nvCxnSpPr>
          <p:spPr bwMode="auto">
            <a:xfrm flipV="1">
              <a:off x="6155" y="5142"/>
              <a:ext cx="488" cy="19"/>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34" name="AutoShape 50">
              <a:extLst>
                <a:ext uri="{FF2B5EF4-FFF2-40B4-BE49-F238E27FC236}">
                  <a16:creationId xmlns:a16="http://schemas.microsoft.com/office/drawing/2014/main" xmlns="" id="{3D12940E-19AD-4CF6-8924-86B2FA7B756C}"/>
                </a:ext>
              </a:extLst>
            </p:cNvPr>
            <p:cNvCxnSpPr>
              <a:cxnSpLocks noChangeShapeType="1"/>
            </p:cNvCxnSpPr>
            <p:nvPr/>
          </p:nvCxnSpPr>
          <p:spPr bwMode="auto">
            <a:xfrm rot="5400000">
              <a:off x="3835" y="5274"/>
              <a:ext cx="748" cy="483"/>
            </a:xfrm>
            <a:prstGeom prst="bentConnector3">
              <a:avLst>
                <a:gd name="adj1" fmla="val 2671"/>
              </a:avLst>
            </a:prstGeom>
            <a:noFill/>
            <a:ln w="9525">
              <a:solidFill>
                <a:srgbClr val="000000"/>
              </a:solidFill>
              <a:miter lim="800000"/>
              <a:headEnd/>
              <a:tailEnd type="triangle" w="med" len="med"/>
            </a:ln>
            <a:extLst>
              <a:ext uri="{909E8E84-426E-40DD-AFC4-6F175D3DCCD1}">
                <a14:hiddenFill xmlns:a14="http://schemas.microsoft.com/office/drawing/2010/main">
                  <a:noFill/>
                </a14:hiddenFill>
              </a:ext>
            </a:extLst>
          </p:spPr>
        </p:cxnSp>
        <p:sp>
          <p:nvSpPr>
            <p:cNvPr id="35" name="Text Box 51">
              <a:extLst>
                <a:ext uri="{FF2B5EF4-FFF2-40B4-BE49-F238E27FC236}">
                  <a16:creationId xmlns:a16="http://schemas.microsoft.com/office/drawing/2014/main" xmlns="" id="{7D4E2278-2D57-4323-B44A-E00AB35D0B36}"/>
                </a:ext>
              </a:extLst>
            </p:cNvPr>
            <p:cNvSpPr txBox="1">
              <a:spLocks noChangeArrowheads="1"/>
            </p:cNvSpPr>
            <p:nvPr/>
          </p:nvSpPr>
          <p:spPr bwMode="auto">
            <a:xfrm>
              <a:off x="5927" y="4524"/>
              <a:ext cx="614" cy="440"/>
            </a:xfrm>
            <a:prstGeom prst="rect">
              <a:avLst/>
            </a:prstGeom>
            <a:solidFill>
              <a:srgbClr val="FFFFFF"/>
            </a:solidFill>
            <a:ln w="9525">
              <a:solidFill>
                <a:schemeClr val="bg1">
                  <a:lumMod val="100000"/>
                  <a:lumOff val="0"/>
                </a:schemeClr>
              </a:solidFill>
              <a:miter lim="800000"/>
              <a:headEnd/>
              <a:tailEnd/>
            </a:ln>
          </p:spPr>
          <p:txBody>
            <a:bodyPr rot="0" vert="horz" wrap="square" lIns="91440" tIns="45720" rIns="91440" bIns="45720" anchor="t" anchorCtr="0" upright="1">
              <a:noAutofit/>
            </a:bodyPr>
            <a:lstStyle/>
            <a:p>
              <a:pPr>
                <a:lnSpc>
                  <a:spcPct val="115000"/>
                </a:lnSpc>
                <a:spcAft>
                  <a:spcPts val="1000"/>
                </a:spcAft>
              </a:pPr>
              <a:r>
                <a:rPr lang="en-US" sz="1100">
                  <a:effectLst/>
                  <a:latin typeface="Calibri" panose="020F0502020204030204" pitchFamily="34" charset="0"/>
                  <a:ea typeface="Calibri" panose="020F0502020204030204" pitchFamily="34" charset="0"/>
                  <a:cs typeface="Mangal" panose="02040503050203030202" pitchFamily="18" charset="0"/>
                </a:rPr>
                <a:t>No</a:t>
              </a:r>
              <a:endParaRPr lang="en-IN" sz="1100">
                <a:effectLst/>
                <a:latin typeface="Calibri" panose="020F0502020204030204" pitchFamily="34" charset="0"/>
                <a:ea typeface="Calibri" panose="020F0502020204030204" pitchFamily="34" charset="0"/>
                <a:cs typeface="Mangal" panose="02040503050203030202" pitchFamily="18" charset="0"/>
              </a:endParaRPr>
            </a:p>
          </p:txBody>
        </p:sp>
        <p:sp>
          <p:nvSpPr>
            <p:cNvPr id="36" name="Text Box 52">
              <a:extLst>
                <a:ext uri="{FF2B5EF4-FFF2-40B4-BE49-F238E27FC236}">
                  <a16:creationId xmlns:a16="http://schemas.microsoft.com/office/drawing/2014/main" xmlns="" id="{238FBE11-0EBF-4CD3-ADFD-814A1740FEF8}"/>
                </a:ext>
              </a:extLst>
            </p:cNvPr>
            <p:cNvSpPr txBox="1">
              <a:spLocks noChangeArrowheads="1"/>
            </p:cNvSpPr>
            <p:nvPr/>
          </p:nvSpPr>
          <p:spPr bwMode="auto">
            <a:xfrm>
              <a:off x="3967" y="4524"/>
              <a:ext cx="614" cy="440"/>
            </a:xfrm>
            <a:prstGeom prst="rect">
              <a:avLst/>
            </a:prstGeom>
            <a:solidFill>
              <a:srgbClr val="FFFFFF"/>
            </a:solidFill>
            <a:ln w="9525">
              <a:solidFill>
                <a:schemeClr val="bg1">
                  <a:lumMod val="100000"/>
                  <a:lumOff val="0"/>
                </a:schemeClr>
              </a:solidFill>
              <a:miter lim="800000"/>
              <a:headEnd/>
              <a:tailEnd/>
            </a:ln>
          </p:spPr>
          <p:txBody>
            <a:bodyPr rot="0" vert="horz" wrap="square" lIns="91440" tIns="45720" rIns="91440" bIns="45720" anchor="t" anchorCtr="0" upright="1">
              <a:noAutofit/>
            </a:bodyPr>
            <a:lstStyle/>
            <a:p>
              <a:pPr>
                <a:lnSpc>
                  <a:spcPct val="115000"/>
                </a:lnSpc>
                <a:spcAft>
                  <a:spcPts val="1000"/>
                </a:spcAft>
              </a:pPr>
              <a:r>
                <a:rPr lang="en-US" sz="1100">
                  <a:effectLst/>
                  <a:latin typeface="Calibri" panose="020F0502020204030204" pitchFamily="34" charset="0"/>
                  <a:ea typeface="Calibri" panose="020F0502020204030204" pitchFamily="34" charset="0"/>
                  <a:cs typeface="Mangal" panose="02040503050203030202" pitchFamily="18" charset="0"/>
                </a:rPr>
                <a:t>Yes</a:t>
              </a:r>
              <a:endParaRPr lang="en-IN" sz="1100">
                <a:effectLst/>
                <a:latin typeface="Calibri" panose="020F0502020204030204" pitchFamily="34" charset="0"/>
                <a:ea typeface="Calibri" panose="020F0502020204030204" pitchFamily="34" charset="0"/>
                <a:cs typeface="Mangal" panose="02040503050203030202" pitchFamily="18" charset="0"/>
              </a:endParaRPr>
            </a:p>
          </p:txBody>
        </p:sp>
        <p:sp>
          <p:nvSpPr>
            <p:cNvPr id="37" name="Rectangle 36">
              <a:extLst>
                <a:ext uri="{FF2B5EF4-FFF2-40B4-BE49-F238E27FC236}">
                  <a16:creationId xmlns:a16="http://schemas.microsoft.com/office/drawing/2014/main" xmlns="" id="{553D60AE-CAE7-4F7D-887C-326FDB2307AA}"/>
                </a:ext>
              </a:extLst>
            </p:cNvPr>
            <p:cNvSpPr>
              <a:spLocks noChangeArrowheads="1"/>
            </p:cNvSpPr>
            <p:nvPr/>
          </p:nvSpPr>
          <p:spPr bwMode="auto">
            <a:xfrm>
              <a:off x="2684" y="5871"/>
              <a:ext cx="2571" cy="486"/>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upright="1">
              <a:noAutofit/>
            </a:bodyPr>
            <a:lstStyle/>
            <a:p>
              <a:pPr algn="ctr">
                <a:lnSpc>
                  <a:spcPct val="115000"/>
                </a:lnSpc>
                <a:spcAft>
                  <a:spcPts val="1000"/>
                </a:spcAft>
              </a:pPr>
              <a:r>
                <a:rPr lang="en-US" sz="1100">
                  <a:effectLst/>
                  <a:latin typeface="Calibri" panose="020F0502020204030204" pitchFamily="34" charset="0"/>
                  <a:ea typeface="Calibri" panose="020F0502020204030204" pitchFamily="34" charset="0"/>
                  <a:cs typeface="Mangal" panose="02040503050203030202" pitchFamily="18" charset="0"/>
                </a:rPr>
                <a:t>User List</a:t>
              </a:r>
              <a:endParaRPr lang="en-IN" sz="1100">
                <a:effectLst/>
                <a:latin typeface="Calibri" panose="020F0502020204030204" pitchFamily="34" charset="0"/>
                <a:ea typeface="Calibri" panose="020F0502020204030204" pitchFamily="34" charset="0"/>
                <a:cs typeface="Mangal" panose="02040503050203030202" pitchFamily="18" charset="0"/>
              </a:endParaRPr>
            </a:p>
            <a:p>
              <a:pPr>
                <a:lnSpc>
                  <a:spcPct val="115000"/>
                </a:lnSpc>
                <a:spcAft>
                  <a:spcPts val="1000"/>
                </a:spcAft>
              </a:pPr>
              <a:r>
                <a:rPr lang="en-US" sz="1100">
                  <a:effectLst/>
                  <a:latin typeface="Calibri" panose="020F0502020204030204" pitchFamily="34" charset="0"/>
                  <a:ea typeface="Calibri" panose="020F0502020204030204" pitchFamily="34" charset="0"/>
                  <a:cs typeface="Mangal" panose="02040503050203030202" pitchFamily="18" charset="0"/>
                </a:rPr>
                <a:t> </a:t>
              </a:r>
              <a:endParaRPr lang="en-IN" sz="1100">
                <a:effectLst/>
                <a:latin typeface="Calibri" panose="020F0502020204030204" pitchFamily="34" charset="0"/>
                <a:ea typeface="Calibri" panose="020F0502020204030204" pitchFamily="34" charset="0"/>
                <a:cs typeface="Mangal" panose="02040503050203030202" pitchFamily="18" charset="0"/>
              </a:endParaRPr>
            </a:p>
          </p:txBody>
        </p:sp>
        <p:cxnSp>
          <p:nvCxnSpPr>
            <p:cNvPr id="38" name="AutoShape 54">
              <a:extLst>
                <a:ext uri="{FF2B5EF4-FFF2-40B4-BE49-F238E27FC236}">
                  <a16:creationId xmlns:a16="http://schemas.microsoft.com/office/drawing/2014/main" xmlns="" id="{87B39691-2F2C-4422-80B3-0FE79FAC773E}"/>
                </a:ext>
              </a:extLst>
            </p:cNvPr>
            <p:cNvCxnSpPr>
              <a:cxnSpLocks noChangeShapeType="1"/>
            </p:cNvCxnSpPr>
            <p:nvPr/>
          </p:nvCxnSpPr>
          <p:spPr bwMode="auto">
            <a:xfrm>
              <a:off x="3967" y="6357"/>
              <a:ext cx="0" cy="467"/>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sp>
          <p:nvSpPr>
            <p:cNvPr id="39" name="Rectangle 38">
              <a:extLst>
                <a:ext uri="{FF2B5EF4-FFF2-40B4-BE49-F238E27FC236}">
                  <a16:creationId xmlns:a16="http://schemas.microsoft.com/office/drawing/2014/main" xmlns="" id="{263A1C65-74AF-44C2-80A3-C9E282A21A1A}"/>
                </a:ext>
              </a:extLst>
            </p:cNvPr>
            <p:cNvSpPr>
              <a:spLocks noChangeArrowheads="1"/>
            </p:cNvSpPr>
            <p:nvPr/>
          </p:nvSpPr>
          <p:spPr bwMode="auto">
            <a:xfrm>
              <a:off x="2684" y="6824"/>
              <a:ext cx="2571" cy="486"/>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upright="1">
              <a:noAutofit/>
            </a:bodyPr>
            <a:lstStyle/>
            <a:p>
              <a:pPr algn="ctr">
                <a:lnSpc>
                  <a:spcPct val="115000"/>
                </a:lnSpc>
                <a:spcAft>
                  <a:spcPts val="1000"/>
                </a:spcAft>
              </a:pPr>
              <a:r>
                <a:rPr lang="en-US" sz="1100">
                  <a:effectLst/>
                  <a:latin typeface="Calibri" panose="020F0502020204030204" pitchFamily="34" charset="0"/>
                  <a:ea typeface="Calibri" panose="020F0502020204030204" pitchFamily="34" charset="0"/>
                  <a:cs typeface="Mangal" panose="02040503050203030202" pitchFamily="18" charset="0"/>
                </a:rPr>
                <a:t>Find abnormal user</a:t>
              </a:r>
              <a:endParaRPr lang="en-IN" sz="1100">
                <a:effectLst/>
                <a:latin typeface="Calibri" panose="020F0502020204030204" pitchFamily="34" charset="0"/>
                <a:ea typeface="Calibri" panose="020F0502020204030204" pitchFamily="34" charset="0"/>
                <a:cs typeface="Mangal" panose="02040503050203030202" pitchFamily="18" charset="0"/>
              </a:endParaRPr>
            </a:p>
          </p:txBody>
        </p:sp>
        <p:cxnSp>
          <p:nvCxnSpPr>
            <p:cNvPr id="40" name="AutoShape 56">
              <a:extLst>
                <a:ext uri="{FF2B5EF4-FFF2-40B4-BE49-F238E27FC236}">
                  <a16:creationId xmlns:a16="http://schemas.microsoft.com/office/drawing/2014/main" xmlns="" id="{15DA7D36-C5F5-4D66-B98C-13BD7BB629D7}"/>
                </a:ext>
              </a:extLst>
            </p:cNvPr>
            <p:cNvCxnSpPr>
              <a:cxnSpLocks noChangeShapeType="1"/>
            </p:cNvCxnSpPr>
            <p:nvPr/>
          </p:nvCxnSpPr>
          <p:spPr bwMode="auto">
            <a:xfrm>
              <a:off x="3967" y="7294"/>
              <a:ext cx="0" cy="467"/>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sp>
          <p:nvSpPr>
            <p:cNvPr id="41" name="Rectangle 40">
              <a:extLst>
                <a:ext uri="{FF2B5EF4-FFF2-40B4-BE49-F238E27FC236}">
                  <a16:creationId xmlns:a16="http://schemas.microsoft.com/office/drawing/2014/main" xmlns="" id="{330ABAFB-F532-4882-811B-8591397D9896}"/>
                </a:ext>
              </a:extLst>
            </p:cNvPr>
            <p:cNvSpPr>
              <a:spLocks noChangeArrowheads="1"/>
            </p:cNvSpPr>
            <p:nvPr/>
          </p:nvSpPr>
          <p:spPr bwMode="auto">
            <a:xfrm>
              <a:off x="2684" y="7761"/>
              <a:ext cx="2571" cy="486"/>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upright="1">
              <a:noAutofit/>
            </a:bodyPr>
            <a:lstStyle/>
            <a:p>
              <a:pPr algn="ctr">
                <a:lnSpc>
                  <a:spcPct val="115000"/>
                </a:lnSpc>
                <a:spcAft>
                  <a:spcPts val="1000"/>
                </a:spcAft>
              </a:pPr>
              <a:r>
                <a:rPr lang="en-US" sz="1100">
                  <a:effectLst/>
                  <a:latin typeface="Calibri" panose="020F0502020204030204" pitchFamily="34" charset="0"/>
                  <a:ea typeface="Calibri" panose="020F0502020204030204" pitchFamily="34" charset="0"/>
                  <a:cs typeface="Mangal" panose="02040503050203030202" pitchFamily="18" charset="0"/>
                </a:rPr>
                <a:t>Block bullying post</a:t>
              </a:r>
              <a:endParaRPr lang="en-IN" sz="1100">
                <a:effectLst/>
                <a:latin typeface="Calibri" panose="020F0502020204030204" pitchFamily="34" charset="0"/>
                <a:ea typeface="Calibri" panose="020F0502020204030204" pitchFamily="34" charset="0"/>
                <a:cs typeface="Mangal" panose="02040503050203030202" pitchFamily="18" charset="0"/>
              </a:endParaRPr>
            </a:p>
            <a:p>
              <a:pPr>
                <a:lnSpc>
                  <a:spcPct val="115000"/>
                </a:lnSpc>
                <a:spcAft>
                  <a:spcPts val="1000"/>
                </a:spcAft>
              </a:pPr>
              <a:r>
                <a:rPr lang="en-US" sz="1100">
                  <a:effectLst/>
                  <a:latin typeface="Calibri" panose="020F0502020204030204" pitchFamily="34" charset="0"/>
                  <a:ea typeface="Calibri" panose="020F0502020204030204" pitchFamily="34" charset="0"/>
                  <a:cs typeface="Mangal" panose="02040503050203030202" pitchFamily="18" charset="0"/>
                </a:rPr>
                <a:t> </a:t>
              </a:r>
              <a:endParaRPr lang="en-IN" sz="1100">
                <a:effectLst/>
                <a:latin typeface="Calibri" panose="020F0502020204030204" pitchFamily="34" charset="0"/>
                <a:ea typeface="Calibri" panose="020F0502020204030204" pitchFamily="34" charset="0"/>
                <a:cs typeface="Mangal" panose="02040503050203030202" pitchFamily="18" charset="0"/>
              </a:endParaRPr>
            </a:p>
          </p:txBody>
        </p:sp>
        <p:cxnSp>
          <p:nvCxnSpPr>
            <p:cNvPr id="42" name="AutoShape 58">
              <a:extLst>
                <a:ext uri="{FF2B5EF4-FFF2-40B4-BE49-F238E27FC236}">
                  <a16:creationId xmlns:a16="http://schemas.microsoft.com/office/drawing/2014/main" xmlns="" id="{CDF11E00-ABAA-4028-A63B-322D5D2EC2E1}"/>
                </a:ext>
              </a:extLst>
            </p:cNvPr>
            <p:cNvCxnSpPr>
              <a:cxnSpLocks noChangeShapeType="1"/>
            </p:cNvCxnSpPr>
            <p:nvPr/>
          </p:nvCxnSpPr>
          <p:spPr bwMode="auto">
            <a:xfrm>
              <a:off x="3967" y="8269"/>
              <a:ext cx="2414" cy="785"/>
            </a:xfrm>
            <a:prstGeom prst="bentConnector3">
              <a:avLst>
                <a:gd name="adj1" fmla="val 412"/>
              </a:avLst>
            </a:prstGeom>
            <a:noFill/>
            <a:ln w="9525">
              <a:solidFill>
                <a:srgbClr val="000000"/>
              </a:solidFill>
              <a:miter lim="800000"/>
              <a:headEnd/>
              <a:tailEnd type="triangle" w="med" len="med"/>
            </a:ln>
            <a:extLst>
              <a:ext uri="{909E8E84-426E-40DD-AFC4-6F175D3DCCD1}">
                <a14:hiddenFill xmlns:a14="http://schemas.microsoft.com/office/drawing/2010/main">
                  <a:noFill/>
                </a14:hiddenFill>
              </a:ext>
            </a:extLst>
          </p:spPr>
        </p:cxnSp>
        <p:sp>
          <p:nvSpPr>
            <p:cNvPr id="43" name="AutoShape 59">
              <a:extLst>
                <a:ext uri="{FF2B5EF4-FFF2-40B4-BE49-F238E27FC236}">
                  <a16:creationId xmlns:a16="http://schemas.microsoft.com/office/drawing/2014/main" xmlns="" id="{83B94C9E-B10F-4B11-82C7-B31CFD1BDA7D}"/>
                </a:ext>
              </a:extLst>
            </p:cNvPr>
            <p:cNvSpPr>
              <a:spLocks noChangeArrowheads="1"/>
            </p:cNvSpPr>
            <p:nvPr/>
          </p:nvSpPr>
          <p:spPr bwMode="auto">
            <a:xfrm>
              <a:off x="6381" y="8829"/>
              <a:ext cx="1684" cy="430"/>
            </a:xfrm>
            <a:prstGeom prst="roundRect">
              <a:avLst>
                <a:gd name="adj" fmla="val 16667"/>
              </a:avLst>
            </a:prstGeom>
            <a:solidFill>
              <a:srgbClr val="FFFFFF"/>
            </a:solidFill>
            <a:ln w="9525">
              <a:solidFill>
                <a:srgbClr val="000000"/>
              </a:solidFill>
              <a:round/>
              <a:headEnd/>
              <a:tailEnd/>
            </a:ln>
          </p:spPr>
          <p:txBody>
            <a:bodyPr rot="0" vert="horz" wrap="square" lIns="91440" tIns="45720" rIns="91440" bIns="45720" anchor="t" anchorCtr="0" upright="1">
              <a:noAutofit/>
            </a:bodyPr>
            <a:lstStyle/>
            <a:p>
              <a:pPr>
                <a:lnSpc>
                  <a:spcPct val="115000"/>
                </a:lnSpc>
                <a:spcAft>
                  <a:spcPts val="1000"/>
                </a:spcAft>
              </a:pPr>
              <a:r>
                <a:rPr lang="en-US" sz="1100">
                  <a:effectLst/>
                  <a:latin typeface="Calibri" panose="020F0502020204030204" pitchFamily="34" charset="0"/>
                  <a:ea typeface="Calibri" panose="020F0502020204030204" pitchFamily="34" charset="0"/>
                  <a:cs typeface="Mangal" panose="02040503050203030202" pitchFamily="18" charset="0"/>
                </a:rPr>
                <a:t>End process</a:t>
              </a:r>
              <a:endParaRPr lang="en-IN" sz="1100">
                <a:effectLst/>
                <a:latin typeface="Calibri" panose="020F0502020204030204" pitchFamily="34" charset="0"/>
                <a:ea typeface="Calibri" panose="020F0502020204030204" pitchFamily="34" charset="0"/>
                <a:cs typeface="Mangal" panose="02040503050203030202" pitchFamily="18" charset="0"/>
              </a:endParaRPr>
            </a:p>
          </p:txBody>
        </p:sp>
      </p:grpSp>
      <p:sp>
        <p:nvSpPr>
          <p:cNvPr id="44" name="Rectangle 43">
            <a:extLst>
              <a:ext uri="{FF2B5EF4-FFF2-40B4-BE49-F238E27FC236}">
                <a16:creationId xmlns:a16="http://schemas.microsoft.com/office/drawing/2014/main" xmlns="" id="{3A234934-3D0D-40F6-8224-8D94919B3290}"/>
              </a:ext>
            </a:extLst>
          </p:cNvPr>
          <p:cNvSpPr/>
          <p:nvPr/>
        </p:nvSpPr>
        <p:spPr>
          <a:xfrm>
            <a:off x="5847370" y="5598626"/>
            <a:ext cx="5805854" cy="584775"/>
          </a:xfrm>
          <a:prstGeom prst="rect">
            <a:avLst/>
          </a:prstGeom>
        </p:spPr>
        <p:txBody>
          <a:bodyPr wrap="square">
            <a:spAutoFit/>
          </a:bodyPr>
          <a:lstStyle/>
          <a:p>
            <a:pPr marR="285750" algn="ctr">
              <a:spcAft>
                <a:spcPts val="0"/>
              </a:spcAft>
            </a:pPr>
            <a:r>
              <a:rPr lang="en-US" sz="1600" b="1" kern="1400" spc="25" dirty="0">
                <a:solidFill>
                  <a:srgbClr val="17365D"/>
                </a:solidFill>
                <a:latin typeface="Calibri" panose="020F0502020204030204" pitchFamily="34" charset="0"/>
                <a:ea typeface="SimSun" panose="02010600030101010101" pitchFamily="2" charset="-122"/>
                <a:cs typeface="Calibri" panose="020F0502020204030204" pitchFamily="34" charset="0"/>
              </a:rPr>
              <a:t>Data flow diagram for admin activities      </a:t>
            </a:r>
            <a:endParaRPr lang="en-IN" sz="1600" kern="1400" spc="25" dirty="0">
              <a:solidFill>
                <a:srgbClr val="17365D"/>
              </a:solidFill>
              <a:latin typeface="Calibri" panose="020F0502020204030204" pitchFamily="34" charset="0"/>
              <a:ea typeface="SimSun" panose="02010600030101010101" pitchFamily="2" charset="-122"/>
              <a:cs typeface="Calibri" panose="020F0502020204030204" pitchFamily="34" charset="0"/>
            </a:endParaRPr>
          </a:p>
          <a:p>
            <a:pPr marR="285750" algn="ctr">
              <a:spcAft>
                <a:spcPts val="1500"/>
              </a:spcAft>
            </a:pPr>
            <a:r>
              <a:rPr lang="en-US" sz="1600" b="1" kern="1400" spc="25" dirty="0">
                <a:solidFill>
                  <a:srgbClr val="17365D"/>
                </a:solidFill>
                <a:latin typeface="Cambria" panose="02040503050406030204" pitchFamily="18" charset="0"/>
                <a:ea typeface="SimSun" panose="02010600030101010101" pitchFamily="2" charset="-122"/>
                <a:cs typeface="Mangal" panose="02040503050203030202" pitchFamily="18" charset="0"/>
              </a:rPr>
              <a:t> </a:t>
            </a:r>
            <a:endParaRPr lang="en-IN" sz="1600" kern="1400" spc="25" dirty="0">
              <a:solidFill>
                <a:srgbClr val="17365D"/>
              </a:solidFill>
              <a:effectLst/>
              <a:latin typeface="Cambria" panose="02040503050406030204" pitchFamily="18" charset="0"/>
              <a:ea typeface="SimSun" panose="02010600030101010101" pitchFamily="2" charset="-122"/>
              <a:cs typeface="Mangal" panose="02040503050203030202" pitchFamily="18" charset="0"/>
            </a:endParaRPr>
          </a:p>
        </p:txBody>
      </p:sp>
    </p:spTree>
    <p:extLst>
      <p:ext uri="{BB962C8B-B14F-4D97-AF65-F5344CB8AC3E}">
        <p14:creationId xmlns:p14="http://schemas.microsoft.com/office/powerpoint/2010/main" val="394325178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Shape 193"/>
          <p:cNvSpPr txBox="1"/>
          <p:nvPr/>
        </p:nvSpPr>
        <p:spPr>
          <a:xfrm>
            <a:off x="681567" y="6416677"/>
            <a:ext cx="781051" cy="36512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 sz="2667" b="1" i="1">
                <a:solidFill>
                  <a:srgbClr val="FEFFFF"/>
                </a:solidFill>
                <a:latin typeface="Century Gothic"/>
                <a:ea typeface="Century Gothic"/>
                <a:cs typeface="Century Gothic"/>
                <a:sym typeface="Century Gothic"/>
              </a:rPr>
              <a:t>12</a:t>
            </a:fld>
            <a:endParaRPr sz="2667" b="1" i="1">
              <a:solidFill>
                <a:srgbClr val="FEFFFF"/>
              </a:solidFill>
              <a:latin typeface="Century Gothic"/>
              <a:ea typeface="Century Gothic"/>
              <a:cs typeface="Century Gothic"/>
              <a:sym typeface="Century Gothic"/>
            </a:endParaRPr>
          </a:p>
        </p:txBody>
      </p:sp>
      <p:sp>
        <p:nvSpPr>
          <p:cNvPr id="194" name="Shape 194"/>
          <p:cNvSpPr/>
          <p:nvPr/>
        </p:nvSpPr>
        <p:spPr>
          <a:xfrm>
            <a:off x="896807" y="184611"/>
            <a:ext cx="3188693" cy="369332"/>
          </a:xfrm>
          <a:prstGeom prst="rect">
            <a:avLst/>
          </a:prstGeom>
          <a:noFill/>
          <a:ln>
            <a:noFill/>
          </a:ln>
        </p:spPr>
        <p:txBody>
          <a:bodyPr spcFirstLastPara="1" wrap="square" lIns="91425" tIns="45700" rIns="91425" bIns="45700" anchor="t" anchorCtr="0">
            <a:noAutofit/>
          </a:bodyPr>
          <a:lstStyle/>
          <a:p>
            <a:pPr marL="0" marR="285750" lvl="0" indent="0" algn="l" rtl="0">
              <a:spcBef>
                <a:spcPts val="0"/>
              </a:spcBef>
              <a:spcAft>
                <a:spcPts val="0"/>
              </a:spcAft>
              <a:buNone/>
            </a:pPr>
            <a:r>
              <a:rPr lang="en" sz="1600" b="1" dirty="0">
                <a:solidFill>
                  <a:srgbClr val="17365D"/>
                </a:solidFill>
                <a:latin typeface="Calibri" panose="020F0502020204030204" pitchFamily="34" charset="0"/>
                <a:ea typeface="Cambria"/>
                <a:cs typeface="Calibri" panose="020F0502020204030204" pitchFamily="34" charset="0"/>
                <a:sym typeface="Cambria"/>
              </a:rPr>
              <a:t>2. </a:t>
            </a:r>
            <a:r>
              <a:rPr lang="en" sz="1600" b="1" dirty="0">
                <a:solidFill>
                  <a:srgbClr val="17365D"/>
                </a:solidFill>
                <a:latin typeface="Calibri" panose="020F0502020204030204" pitchFamily="34" charset="0"/>
                <a:ea typeface="Times New Roman"/>
                <a:cs typeface="Calibri" panose="020F0502020204030204" pitchFamily="34" charset="0"/>
                <a:sym typeface="Times New Roman"/>
              </a:rPr>
              <a:t>USE CASE DIAGRAM:</a:t>
            </a:r>
            <a:endParaRPr sz="1600" dirty="0">
              <a:solidFill>
                <a:srgbClr val="17365D"/>
              </a:solidFill>
              <a:latin typeface="Calibri" panose="020F0502020204030204" pitchFamily="34" charset="0"/>
              <a:ea typeface="Cambria"/>
              <a:cs typeface="Calibri" panose="020F0502020204030204" pitchFamily="34" charset="0"/>
              <a:sym typeface="Cambria"/>
            </a:endParaRPr>
          </a:p>
        </p:txBody>
      </p:sp>
      <p:sp>
        <p:nvSpPr>
          <p:cNvPr id="195" name="Shape 195"/>
          <p:cNvSpPr/>
          <p:nvPr/>
        </p:nvSpPr>
        <p:spPr>
          <a:xfrm>
            <a:off x="1151219" y="489446"/>
            <a:ext cx="9294039" cy="390684"/>
          </a:xfrm>
          <a:prstGeom prst="rect">
            <a:avLst/>
          </a:prstGeom>
          <a:noFill/>
          <a:ln>
            <a:noFill/>
          </a:ln>
        </p:spPr>
        <p:txBody>
          <a:bodyPr spcFirstLastPara="1" wrap="square" lIns="91425" tIns="45700" rIns="91425" bIns="45700" anchor="t" anchorCtr="0">
            <a:noAutofit/>
          </a:bodyPr>
          <a:lstStyle/>
          <a:p>
            <a:pPr marL="0" marR="0" lvl="0" indent="0" algn="l" rtl="0">
              <a:lnSpc>
                <a:spcPct val="115000"/>
              </a:lnSpc>
              <a:spcBef>
                <a:spcPts val="0"/>
              </a:spcBef>
              <a:spcAft>
                <a:spcPts val="0"/>
              </a:spcAft>
              <a:buNone/>
            </a:pPr>
            <a:r>
              <a:rPr lang="en" dirty="0">
                <a:solidFill>
                  <a:srgbClr val="000000"/>
                </a:solidFill>
                <a:latin typeface="Calibri" panose="020F0502020204030204" pitchFamily="34" charset="0"/>
                <a:ea typeface="Times New Roman"/>
                <a:cs typeface="Calibri" panose="020F0502020204030204" pitchFamily="34" charset="0"/>
                <a:sym typeface="Times New Roman"/>
              </a:rPr>
              <a:t>This use case diagram shows what system functions are performed by the actors-user and admin.</a:t>
            </a:r>
            <a:endParaRPr dirty="0">
              <a:solidFill>
                <a:schemeClr val="dk1"/>
              </a:solidFill>
              <a:latin typeface="Calibri" panose="020F0502020204030204" pitchFamily="34" charset="0"/>
              <a:ea typeface="Calibri"/>
              <a:cs typeface="Calibri" panose="020F0502020204030204" pitchFamily="34" charset="0"/>
              <a:sym typeface="Calibri"/>
            </a:endParaRPr>
          </a:p>
        </p:txBody>
      </p:sp>
      <p:grpSp>
        <p:nvGrpSpPr>
          <p:cNvPr id="196" name="Shape 196"/>
          <p:cNvGrpSpPr/>
          <p:nvPr/>
        </p:nvGrpSpPr>
        <p:grpSpPr>
          <a:xfrm>
            <a:off x="3077173" y="853396"/>
            <a:ext cx="5738581" cy="4808850"/>
            <a:chOff x="1427" y="2837"/>
            <a:chExt cx="9408" cy="9019"/>
          </a:xfrm>
        </p:grpSpPr>
        <p:sp>
          <p:nvSpPr>
            <p:cNvPr id="197" name="Shape 197"/>
            <p:cNvSpPr/>
            <p:nvPr/>
          </p:nvSpPr>
          <p:spPr>
            <a:xfrm>
              <a:off x="4039" y="2837"/>
              <a:ext cx="4320" cy="596"/>
            </a:xfrm>
            <a:prstGeom prst="ellipse">
              <a:avLst/>
            </a:prstGeom>
            <a:solidFill>
              <a:srgbClr val="FFFFFF"/>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15000"/>
                </a:lnSpc>
                <a:spcBef>
                  <a:spcPts val="0"/>
                </a:spcBef>
                <a:spcAft>
                  <a:spcPts val="0"/>
                </a:spcAft>
                <a:buNone/>
              </a:pPr>
              <a:r>
                <a:rPr lang="en" sz="1100">
                  <a:solidFill>
                    <a:schemeClr val="dk1"/>
                  </a:solidFill>
                  <a:latin typeface="Calibri"/>
                  <a:ea typeface="Calibri"/>
                  <a:cs typeface="Calibri"/>
                  <a:sym typeface="Calibri"/>
                </a:rPr>
                <a:t>Login</a:t>
              </a:r>
              <a:endParaRPr sz="1100">
                <a:solidFill>
                  <a:schemeClr val="dk1"/>
                </a:solidFill>
                <a:latin typeface="Calibri"/>
                <a:ea typeface="Calibri"/>
                <a:cs typeface="Calibri"/>
                <a:sym typeface="Calibri"/>
              </a:endParaRPr>
            </a:p>
          </p:txBody>
        </p:sp>
        <p:sp>
          <p:nvSpPr>
            <p:cNvPr id="198" name="Shape 198"/>
            <p:cNvSpPr/>
            <p:nvPr/>
          </p:nvSpPr>
          <p:spPr>
            <a:xfrm>
              <a:off x="4088" y="3609"/>
              <a:ext cx="4320" cy="596"/>
            </a:xfrm>
            <a:prstGeom prst="ellipse">
              <a:avLst/>
            </a:prstGeom>
            <a:solidFill>
              <a:srgbClr val="FFFFFF"/>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15000"/>
                </a:lnSpc>
                <a:spcBef>
                  <a:spcPts val="0"/>
                </a:spcBef>
                <a:spcAft>
                  <a:spcPts val="0"/>
                </a:spcAft>
                <a:buNone/>
              </a:pPr>
              <a:r>
                <a:rPr lang="en" sz="1100">
                  <a:solidFill>
                    <a:schemeClr val="dk1"/>
                  </a:solidFill>
                  <a:latin typeface="Calibri"/>
                  <a:ea typeface="Calibri"/>
                  <a:cs typeface="Calibri"/>
                  <a:sym typeface="Calibri"/>
                </a:rPr>
                <a:t>Registration</a:t>
              </a:r>
              <a:endParaRPr sz="1100">
                <a:solidFill>
                  <a:schemeClr val="dk1"/>
                </a:solidFill>
                <a:latin typeface="Calibri"/>
                <a:ea typeface="Calibri"/>
                <a:cs typeface="Calibri"/>
                <a:sym typeface="Calibri"/>
              </a:endParaRPr>
            </a:p>
          </p:txBody>
        </p:sp>
        <p:sp>
          <p:nvSpPr>
            <p:cNvPr id="199" name="Shape 199"/>
            <p:cNvSpPr/>
            <p:nvPr/>
          </p:nvSpPr>
          <p:spPr>
            <a:xfrm>
              <a:off x="4014" y="6805"/>
              <a:ext cx="4320" cy="596"/>
            </a:xfrm>
            <a:prstGeom prst="ellipse">
              <a:avLst/>
            </a:prstGeom>
            <a:solidFill>
              <a:srgbClr val="FFFFFF"/>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15000"/>
                </a:lnSpc>
                <a:spcBef>
                  <a:spcPts val="0"/>
                </a:spcBef>
                <a:spcAft>
                  <a:spcPts val="0"/>
                </a:spcAft>
                <a:buNone/>
              </a:pPr>
              <a:r>
                <a:rPr lang="en" sz="1100">
                  <a:solidFill>
                    <a:schemeClr val="dk1"/>
                  </a:solidFill>
                  <a:latin typeface="Calibri"/>
                  <a:ea typeface="Calibri"/>
                  <a:cs typeface="Calibri"/>
                  <a:sym typeface="Calibri"/>
                </a:rPr>
                <a:t>Send Request</a:t>
              </a:r>
              <a:endParaRPr sz="1100">
                <a:solidFill>
                  <a:schemeClr val="dk1"/>
                </a:solidFill>
                <a:latin typeface="Calibri"/>
                <a:ea typeface="Calibri"/>
                <a:cs typeface="Calibri"/>
                <a:sym typeface="Calibri"/>
              </a:endParaRPr>
            </a:p>
          </p:txBody>
        </p:sp>
        <p:sp>
          <p:nvSpPr>
            <p:cNvPr id="200" name="Shape 200"/>
            <p:cNvSpPr/>
            <p:nvPr/>
          </p:nvSpPr>
          <p:spPr>
            <a:xfrm>
              <a:off x="4014" y="6046"/>
              <a:ext cx="4320" cy="596"/>
            </a:xfrm>
            <a:prstGeom prst="ellipse">
              <a:avLst/>
            </a:prstGeom>
            <a:solidFill>
              <a:srgbClr val="FFFFFF"/>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15000"/>
                </a:lnSpc>
                <a:spcBef>
                  <a:spcPts val="0"/>
                </a:spcBef>
                <a:spcAft>
                  <a:spcPts val="0"/>
                </a:spcAft>
                <a:buNone/>
              </a:pPr>
              <a:r>
                <a:rPr lang="en" sz="1100">
                  <a:solidFill>
                    <a:schemeClr val="dk1"/>
                  </a:solidFill>
                  <a:latin typeface="Calibri"/>
                  <a:ea typeface="Calibri"/>
                  <a:cs typeface="Calibri"/>
                  <a:sym typeface="Calibri"/>
                </a:rPr>
                <a:t>Share photo on timeline</a:t>
              </a:r>
              <a:endParaRPr sz="1100">
                <a:solidFill>
                  <a:schemeClr val="dk1"/>
                </a:solidFill>
                <a:latin typeface="Calibri"/>
                <a:ea typeface="Calibri"/>
                <a:cs typeface="Calibri"/>
                <a:sym typeface="Calibri"/>
              </a:endParaRPr>
            </a:p>
          </p:txBody>
        </p:sp>
        <p:sp>
          <p:nvSpPr>
            <p:cNvPr id="201" name="Shape 201"/>
            <p:cNvSpPr/>
            <p:nvPr/>
          </p:nvSpPr>
          <p:spPr>
            <a:xfrm>
              <a:off x="4088" y="5225"/>
              <a:ext cx="4320" cy="596"/>
            </a:xfrm>
            <a:prstGeom prst="ellipse">
              <a:avLst/>
            </a:prstGeom>
            <a:solidFill>
              <a:srgbClr val="FFFFFF"/>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15000"/>
                </a:lnSpc>
                <a:spcBef>
                  <a:spcPts val="0"/>
                </a:spcBef>
                <a:spcAft>
                  <a:spcPts val="0"/>
                </a:spcAft>
                <a:buNone/>
              </a:pPr>
              <a:r>
                <a:rPr lang="en" sz="1100">
                  <a:solidFill>
                    <a:schemeClr val="dk1"/>
                  </a:solidFill>
                  <a:latin typeface="Calibri"/>
                  <a:ea typeface="Calibri"/>
                  <a:cs typeface="Calibri"/>
                  <a:sym typeface="Calibri"/>
                </a:rPr>
                <a:t>Find Friends</a:t>
              </a:r>
              <a:endParaRPr sz="1100">
                <a:solidFill>
                  <a:schemeClr val="dk1"/>
                </a:solidFill>
                <a:latin typeface="Calibri"/>
                <a:ea typeface="Calibri"/>
                <a:cs typeface="Calibri"/>
                <a:sym typeface="Calibri"/>
              </a:endParaRPr>
            </a:p>
          </p:txBody>
        </p:sp>
        <p:sp>
          <p:nvSpPr>
            <p:cNvPr id="202" name="Shape 202"/>
            <p:cNvSpPr/>
            <p:nvPr/>
          </p:nvSpPr>
          <p:spPr>
            <a:xfrm>
              <a:off x="4088" y="4405"/>
              <a:ext cx="4320" cy="596"/>
            </a:xfrm>
            <a:prstGeom prst="ellipse">
              <a:avLst/>
            </a:prstGeom>
            <a:solidFill>
              <a:srgbClr val="FFFFFF"/>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15000"/>
                </a:lnSpc>
                <a:spcBef>
                  <a:spcPts val="0"/>
                </a:spcBef>
                <a:spcAft>
                  <a:spcPts val="0"/>
                </a:spcAft>
                <a:buNone/>
              </a:pPr>
              <a:r>
                <a:rPr lang="en" sz="1100">
                  <a:solidFill>
                    <a:schemeClr val="dk1"/>
                  </a:solidFill>
                  <a:latin typeface="Calibri"/>
                  <a:ea typeface="Calibri"/>
                  <a:cs typeface="Calibri"/>
                  <a:sym typeface="Calibri"/>
                </a:rPr>
                <a:t>View Profile</a:t>
              </a:r>
              <a:endParaRPr sz="1100">
                <a:solidFill>
                  <a:schemeClr val="dk1"/>
                </a:solidFill>
                <a:latin typeface="Calibri"/>
                <a:ea typeface="Calibri"/>
                <a:cs typeface="Calibri"/>
                <a:sym typeface="Calibri"/>
              </a:endParaRPr>
            </a:p>
          </p:txBody>
        </p:sp>
        <p:sp>
          <p:nvSpPr>
            <p:cNvPr id="203" name="Shape 203"/>
            <p:cNvSpPr/>
            <p:nvPr/>
          </p:nvSpPr>
          <p:spPr>
            <a:xfrm>
              <a:off x="4125" y="9073"/>
              <a:ext cx="4320" cy="596"/>
            </a:xfrm>
            <a:prstGeom prst="ellipse">
              <a:avLst/>
            </a:prstGeom>
            <a:solidFill>
              <a:srgbClr val="FFFFFF"/>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15000"/>
                </a:lnSpc>
                <a:spcBef>
                  <a:spcPts val="0"/>
                </a:spcBef>
                <a:spcAft>
                  <a:spcPts val="0"/>
                </a:spcAft>
                <a:buNone/>
              </a:pPr>
              <a:r>
                <a:rPr lang="en" sz="1100">
                  <a:solidFill>
                    <a:schemeClr val="dk1"/>
                  </a:solidFill>
                  <a:latin typeface="Calibri"/>
                  <a:ea typeface="Calibri"/>
                  <a:cs typeface="Calibri"/>
                  <a:sym typeface="Calibri"/>
                </a:rPr>
                <a:t>Send message</a:t>
              </a:r>
              <a:endParaRPr sz="1100">
                <a:solidFill>
                  <a:schemeClr val="dk1"/>
                </a:solidFill>
                <a:latin typeface="Calibri"/>
                <a:ea typeface="Calibri"/>
                <a:cs typeface="Calibri"/>
                <a:sym typeface="Calibri"/>
              </a:endParaRPr>
            </a:p>
          </p:txBody>
        </p:sp>
        <p:sp>
          <p:nvSpPr>
            <p:cNvPr id="204" name="Shape 204"/>
            <p:cNvSpPr/>
            <p:nvPr/>
          </p:nvSpPr>
          <p:spPr>
            <a:xfrm>
              <a:off x="4088" y="9827"/>
              <a:ext cx="4320" cy="596"/>
            </a:xfrm>
            <a:prstGeom prst="ellipse">
              <a:avLst/>
            </a:prstGeom>
            <a:solidFill>
              <a:srgbClr val="FFFFFF"/>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15000"/>
                </a:lnSpc>
                <a:spcBef>
                  <a:spcPts val="0"/>
                </a:spcBef>
                <a:spcAft>
                  <a:spcPts val="0"/>
                </a:spcAft>
                <a:buNone/>
              </a:pPr>
              <a:r>
                <a:rPr lang="en" sz="1100">
                  <a:solidFill>
                    <a:schemeClr val="dk1"/>
                  </a:solidFill>
                  <a:latin typeface="Calibri"/>
                  <a:ea typeface="Calibri"/>
                  <a:cs typeface="Calibri"/>
                  <a:sym typeface="Calibri"/>
                </a:rPr>
                <a:t>Search friends</a:t>
              </a:r>
              <a:endParaRPr sz="1100">
                <a:solidFill>
                  <a:schemeClr val="dk1"/>
                </a:solidFill>
                <a:latin typeface="Calibri"/>
                <a:ea typeface="Calibri"/>
                <a:cs typeface="Calibri"/>
                <a:sym typeface="Calibri"/>
              </a:endParaRPr>
            </a:p>
          </p:txBody>
        </p:sp>
        <p:sp>
          <p:nvSpPr>
            <p:cNvPr id="205" name="Shape 205"/>
            <p:cNvSpPr/>
            <p:nvPr/>
          </p:nvSpPr>
          <p:spPr>
            <a:xfrm>
              <a:off x="4100" y="10541"/>
              <a:ext cx="4320" cy="596"/>
            </a:xfrm>
            <a:prstGeom prst="ellipse">
              <a:avLst/>
            </a:prstGeom>
            <a:solidFill>
              <a:srgbClr val="FFFFFF"/>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15000"/>
                </a:lnSpc>
                <a:spcBef>
                  <a:spcPts val="0"/>
                </a:spcBef>
                <a:spcAft>
                  <a:spcPts val="0"/>
                </a:spcAft>
                <a:buNone/>
              </a:pPr>
              <a:r>
                <a:rPr lang="en" sz="1100">
                  <a:solidFill>
                    <a:schemeClr val="dk1"/>
                  </a:solidFill>
                  <a:latin typeface="Calibri"/>
                  <a:ea typeface="Calibri"/>
                  <a:cs typeface="Calibri"/>
                  <a:sym typeface="Calibri"/>
                </a:rPr>
                <a:t>Find abnormal user </a:t>
              </a:r>
              <a:endParaRPr sz="1100">
                <a:solidFill>
                  <a:schemeClr val="dk1"/>
                </a:solidFill>
                <a:latin typeface="Calibri"/>
                <a:ea typeface="Calibri"/>
                <a:cs typeface="Calibri"/>
                <a:sym typeface="Calibri"/>
              </a:endParaRPr>
            </a:p>
          </p:txBody>
        </p:sp>
        <p:sp>
          <p:nvSpPr>
            <p:cNvPr id="206" name="Shape 206"/>
            <p:cNvSpPr/>
            <p:nvPr/>
          </p:nvSpPr>
          <p:spPr>
            <a:xfrm>
              <a:off x="4150" y="11260"/>
              <a:ext cx="4320" cy="596"/>
            </a:xfrm>
            <a:prstGeom prst="ellipse">
              <a:avLst/>
            </a:prstGeom>
            <a:solidFill>
              <a:srgbClr val="FFFFFF"/>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15000"/>
                </a:lnSpc>
                <a:spcBef>
                  <a:spcPts val="0"/>
                </a:spcBef>
                <a:spcAft>
                  <a:spcPts val="0"/>
                </a:spcAft>
                <a:buNone/>
              </a:pPr>
              <a:r>
                <a:rPr lang="en" sz="1100">
                  <a:solidFill>
                    <a:schemeClr val="dk1"/>
                  </a:solidFill>
                  <a:latin typeface="Times New Roman"/>
                  <a:ea typeface="Times New Roman"/>
                  <a:cs typeface="Times New Roman"/>
                  <a:sym typeface="Times New Roman"/>
                </a:rPr>
                <a:t>Block Cyberbullying Words</a:t>
              </a:r>
              <a:endParaRPr sz="1100">
                <a:solidFill>
                  <a:schemeClr val="dk1"/>
                </a:solidFill>
                <a:latin typeface="Calibri"/>
                <a:ea typeface="Calibri"/>
                <a:cs typeface="Calibri"/>
                <a:sym typeface="Calibri"/>
              </a:endParaRPr>
            </a:p>
          </p:txBody>
        </p:sp>
        <p:sp>
          <p:nvSpPr>
            <p:cNvPr id="207" name="Shape 207"/>
            <p:cNvSpPr/>
            <p:nvPr/>
          </p:nvSpPr>
          <p:spPr>
            <a:xfrm>
              <a:off x="4088" y="8282"/>
              <a:ext cx="4320" cy="596"/>
            </a:xfrm>
            <a:prstGeom prst="ellipse">
              <a:avLst/>
            </a:prstGeom>
            <a:solidFill>
              <a:srgbClr val="FFFFFF"/>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15000"/>
                </a:lnSpc>
                <a:spcBef>
                  <a:spcPts val="0"/>
                </a:spcBef>
                <a:spcAft>
                  <a:spcPts val="0"/>
                </a:spcAft>
                <a:buNone/>
              </a:pPr>
              <a:r>
                <a:rPr lang="en" sz="1100">
                  <a:solidFill>
                    <a:schemeClr val="dk1"/>
                  </a:solidFill>
                  <a:latin typeface="Calibri"/>
                  <a:ea typeface="Calibri"/>
                  <a:cs typeface="Calibri"/>
                  <a:sym typeface="Calibri"/>
                </a:rPr>
                <a:t>View message</a:t>
              </a:r>
              <a:endParaRPr sz="1100">
                <a:solidFill>
                  <a:schemeClr val="dk1"/>
                </a:solidFill>
                <a:latin typeface="Calibri"/>
                <a:ea typeface="Calibri"/>
                <a:cs typeface="Calibri"/>
                <a:sym typeface="Calibri"/>
              </a:endParaRPr>
            </a:p>
          </p:txBody>
        </p:sp>
        <p:sp>
          <p:nvSpPr>
            <p:cNvPr id="208" name="Shape 208"/>
            <p:cNvSpPr/>
            <p:nvPr/>
          </p:nvSpPr>
          <p:spPr>
            <a:xfrm>
              <a:off x="4039" y="7503"/>
              <a:ext cx="4320" cy="596"/>
            </a:xfrm>
            <a:prstGeom prst="ellipse">
              <a:avLst/>
            </a:prstGeom>
            <a:solidFill>
              <a:srgbClr val="FFFFFF"/>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15000"/>
                </a:lnSpc>
                <a:spcBef>
                  <a:spcPts val="0"/>
                </a:spcBef>
                <a:spcAft>
                  <a:spcPts val="0"/>
                </a:spcAft>
                <a:buNone/>
              </a:pPr>
              <a:r>
                <a:rPr lang="en" sz="1100">
                  <a:solidFill>
                    <a:schemeClr val="dk1"/>
                  </a:solidFill>
                  <a:latin typeface="Calibri"/>
                  <a:ea typeface="Calibri"/>
                  <a:cs typeface="Calibri"/>
                  <a:sym typeface="Calibri"/>
                </a:rPr>
                <a:t>View request</a:t>
              </a:r>
              <a:endParaRPr sz="1100">
                <a:solidFill>
                  <a:schemeClr val="dk1"/>
                </a:solidFill>
                <a:latin typeface="Calibri"/>
                <a:ea typeface="Calibri"/>
                <a:cs typeface="Calibri"/>
                <a:sym typeface="Calibri"/>
              </a:endParaRPr>
            </a:p>
          </p:txBody>
        </p:sp>
        <p:grpSp>
          <p:nvGrpSpPr>
            <p:cNvPr id="209" name="Shape 209"/>
            <p:cNvGrpSpPr/>
            <p:nvPr/>
          </p:nvGrpSpPr>
          <p:grpSpPr>
            <a:xfrm>
              <a:off x="9908" y="5674"/>
              <a:ext cx="927" cy="1829"/>
              <a:chOff x="9571" y="3279"/>
              <a:chExt cx="927" cy="1829"/>
            </a:xfrm>
          </p:grpSpPr>
          <p:grpSp>
            <p:nvGrpSpPr>
              <p:cNvPr id="210" name="Shape 210"/>
              <p:cNvGrpSpPr/>
              <p:nvPr/>
            </p:nvGrpSpPr>
            <p:grpSpPr>
              <a:xfrm>
                <a:off x="9586" y="3279"/>
                <a:ext cx="856" cy="1438"/>
                <a:chOff x="2115" y="3135"/>
                <a:chExt cx="1005" cy="1860"/>
              </a:xfrm>
            </p:grpSpPr>
            <p:sp>
              <p:nvSpPr>
                <p:cNvPr id="211" name="Shape 211"/>
                <p:cNvSpPr/>
                <p:nvPr/>
              </p:nvSpPr>
              <p:spPr>
                <a:xfrm>
                  <a:off x="2430" y="3135"/>
                  <a:ext cx="345" cy="300"/>
                </a:xfrm>
                <a:prstGeom prst="ellipse">
                  <a:avLst/>
                </a:prstGeom>
                <a:solidFill>
                  <a:srgbClr val="FFFFFF"/>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cxnSp>
              <p:nvCxnSpPr>
                <p:cNvPr id="212" name="Shape 212"/>
                <p:cNvCxnSpPr/>
                <p:nvPr/>
              </p:nvCxnSpPr>
              <p:spPr>
                <a:xfrm>
                  <a:off x="2595" y="3435"/>
                  <a:ext cx="0" cy="960"/>
                </a:xfrm>
                <a:prstGeom prst="straightConnector1">
                  <a:avLst/>
                </a:prstGeom>
                <a:noFill/>
                <a:ln w="9525" cap="flat" cmpd="sng">
                  <a:solidFill>
                    <a:srgbClr val="000000"/>
                  </a:solidFill>
                  <a:prstDash val="solid"/>
                  <a:round/>
                  <a:headEnd type="none" w="med" len="med"/>
                  <a:tailEnd type="none" w="med" len="med"/>
                </a:ln>
              </p:spPr>
            </p:cxnSp>
            <p:cxnSp>
              <p:nvCxnSpPr>
                <p:cNvPr id="213" name="Shape 213"/>
                <p:cNvCxnSpPr/>
                <p:nvPr/>
              </p:nvCxnSpPr>
              <p:spPr>
                <a:xfrm>
                  <a:off x="2115" y="3690"/>
                  <a:ext cx="1005" cy="0"/>
                </a:xfrm>
                <a:prstGeom prst="straightConnector1">
                  <a:avLst/>
                </a:prstGeom>
                <a:noFill/>
                <a:ln w="9525" cap="flat" cmpd="sng">
                  <a:solidFill>
                    <a:srgbClr val="000000"/>
                  </a:solidFill>
                  <a:prstDash val="solid"/>
                  <a:round/>
                  <a:headEnd type="none" w="med" len="med"/>
                  <a:tailEnd type="none" w="med" len="med"/>
                </a:ln>
              </p:spPr>
            </p:cxnSp>
            <p:cxnSp>
              <p:nvCxnSpPr>
                <p:cNvPr id="214" name="Shape 214"/>
                <p:cNvCxnSpPr/>
                <p:nvPr/>
              </p:nvCxnSpPr>
              <p:spPr>
                <a:xfrm flipH="1">
                  <a:off x="2220" y="4395"/>
                  <a:ext cx="375" cy="600"/>
                </a:xfrm>
                <a:prstGeom prst="straightConnector1">
                  <a:avLst/>
                </a:prstGeom>
                <a:noFill/>
                <a:ln w="9525" cap="flat" cmpd="sng">
                  <a:solidFill>
                    <a:srgbClr val="000000"/>
                  </a:solidFill>
                  <a:prstDash val="solid"/>
                  <a:round/>
                  <a:headEnd type="none" w="med" len="med"/>
                  <a:tailEnd type="none" w="med" len="med"/>
                </a:ln>
              </p:spPr>
            </p:cxnSp>
            <p:cxnSp>
              <p:nvCxnSpPr>
                <p:cNvPr id="215" name="Shape 215"/>
                <p:cNvCxnSpPr/>
                <p:nvPr/>
              </p:nvCxnSpPr>
              <p:spPr>
                <a:xfrm>
                  <a:off x="2595" y="4395"/>
                  <a:ext cx="525" cy="600"/>
                </a:xfrm>
                <a:prstGeom prst="straightConnector1">
                  <a:avLst/>
                </a:prstGeom>
                <a:noFill/>
                <a:ln w="9525" cap="flat" cmpd="sng">
                  <a:solidFill>
                    <a:srgbClr val="000000"/>
                  </a:solidFill>
                  <a:prstDash val="solid"/>
                  <a:round/>
                  <a:headEnd type="none" w="med" len="med"/>
                  <a:tailEnd type="none" w="med" len="med"/>
                </a:ln>
              </p:spPr>
            </p:cxnSp>
          </p:grpSp>
          <p:sp>
            <p:nvSpPr>
              <p:cNvPr id="216" name="Shape 216"/>
              <p:cNvSpPr txBox="1"/>
              <p:nvPr/>
            </p:nvSpPr>
            <p:spPr>
              <a:xfrm>
                <a:off x="9571" y="4755"/>
                <a:ext cx="927" cy="353"/>
              </a:xfrm>
              <a:prstGeom prst="rect">
                <a:avLst/>
              </a:prstGeom>
              <a:solidFill>
                <a:srgbClr val="FFFFFF"/>
              </a:solidFill>
              <a:ln w="9525" cap="flat" cmpd="sng">
                <a:solidFill>
                  <a:schemeClr val="lt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15000"/>
                  </a:lnSpc>
                  <a:spcBef>
                    <a:spcPts val="0"/>
                  </a:spcBef>
                  <a:spcAft>
                    <a:spcPts val="0"/>
                  </a:spcAft>
                  <a:buNone/>
                </a:pPr>
                <a:r>
                  <a:rPr lang="en" sz="1100">
                    <a:solidFill>
                      <a:schemeClr val="dk1"/>
                    </a:solidFill>
                    <a:latin typeface="Calibri"/>
                    <a:ea typeface="Calibri"/>
                    <a:cs typeface="Calibri"/>
                    <a:sym typeface="Calibri"/>
                  </a:rPr>
                  <a:t>    User</a:t>
                </a:r>
                <a:endParaRPr sz="1100">
                  <a:solidFill>
                    <a:schemeClr val="dk1"/>
                  </a:solidFill>
                  <a:latin typeface="Calibri"/>
                  <a:ea typeface="Calibri"/>
                  <a:cs typeface="Calibri"/>
                  <a:sym typeface="Calibri"/>
                </a:endParaRPr>
              </a:p>
            </p:txBody>
          </p:sp>
        </p:grpSp>
        <p:grpSp>
          <p:nvGrpSpPr>
            <p:cNvPr id="217" name="Shape 217"/>
            <p:cNvGrpSpPr/>
            <p:nvPr/>
          </p:nvGrpSpPr>
          <p:grpSpPr>
            <a:xfrm>
              <a:off x="1427" y="5906"/>
              <a:ext cx="969" cy="1829"/>
              <a:chOff x="9571" y="3279"/>
              <a:chExt cx="969" cy="1829"/>
            </a:xfrm>
          </p:grpSpPr>
          <p:grpSp>
            <p:nvGrpSpPr>
              <p:cNvPr id="218" name="Shape 218"/>
              <p:cNvGrpSpPr/>
              <p:nvPr/>
            </p:nvGrpSpPr>
            <p:grpSpPr>
              <a:xfrm>
                <a:off x="9586" y="3279"/>
                <a:ext cx="856" cy="1438"/>
                <a:chOff x="2115" y="3135"/>
                <a:chExt cx="1005" cy="1860"/>
              </a:xfrm>
            </p:grpSpPr>
            <p:sp>
              <p:nvSpPr>
                <p:cNvPr id="219" name="Shape 219"/>
                <p:cNvSpPr/>
                <p:nvPr/>
              </p:nvSpPr>
              <p:spPr>
                <a:xfrm>
                  <a:off x="2430" y="3135"/>
                  <a:ext cx="345" cy="300"/>
                </a:xfrm>
                <a:prstGeom prst="ellipse">
                  <a:avLst/>
                </a:prstGeom>
                <a:solidFill>
                  <a:srgbClr val="FFFFFF"/>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cxnSp>
              <p:nvCxnSpPr>
                <p:cNvPr id="220" name="Shape 220"/>
                <p:cNvCxnSpPr/>
                <p:nvPr/>
              </p:nvCxnSpPr>
              <p:spPr>
                <a:xfrm>
                  <a:off x="2595" y="3435"/>
                  <a:ext cx="0" cy="960"/>
                </a:xfrm>
                <a:prstGeom prst="straightConnector1">
                  <a:avLst/>
                </a:prstGeom>
                <a:noFill/>
                <a:ln w="9525" cap="flat" cmpd="sng">
                  <a:solidFill>
                    <a:srgbClr val="000000"/>
                  </a:solidFill>
                  <a:prstDash val="solid"/>
                  <a:round/>
                  <a:headEnd type="none" w="med" len="med"/>
                  <a:tailEnd type="none" w="med" len="med"/>
                </a:ln>
              </p:spPr>
            </p:cxnSp>
            <p:cxnSp>
              <p:nvCxnSpPr>
                <p:cNvPr id="221" name="Shape 221"/>
                <p:cNvCxnSpPr/>
                <p:nvPr/>
              </p:nvCxnSpPr>
              <p:spPr>
                <a:xfrm>
                  <a:off x="2115" y="3690"/>
                  <a:ext cx="1005" cy="0"/>
                </a:xfrm>
                <a:prstGeom prst="straightConnector1">
                  <a:avLst/>
                </a:prstGeom>
                <a:noFill/>
                <a:ln w="9525" cap="flat" cmpd="sng">
                  <a:solidFill>
                    <a:srgbClr val="000000"/>
                  </a:solidFill>
                  <a:prstDash val="solid"/>
                  <a:round/>
                  <a:headEnd type="none" w="med" len="med"/>
                  <a:tailEnd type="none" w="med" len="med"/>
                </a:ln>
              </p:spPr>
            </p:cxnSp>
            <p:cxnSp>
              <p:nvCxnSpPr>
                <p:cNvPr id="222" name="Shape 222"/>
                <p:cNvCxnSpPr/>
                <p:nvPr/>
              </p:nvCxnSpPr>
              <p:spPr>
                <a:xfrm flipH="1">
                  <a:off x="2220" y="4395"/>
                  <a:ext cx="375" cy="600"/>
                </a:xfrm>
                <a:prstGeom prst="straightConnector1">
                  <a:avLst/>
                </a:prstGeom>
                <a:noFill/>
                <a:ln w="9525" cap="flat" cmpd="sng">
                  <a:solidFill>
                    <a:srgbClr val="000000"/>
                  </a:solidFill>
                  <a:prstDash val="solid"/>
                  <a:round/>
                  <a:headEnd type="none" w="med" len="med"/>
                  <a:tailEnd type="none" w="med" len="med"/>
                </a:ln>
              </p:spPr>
            </p:cxnSp>
            <p:cxnSp>
              <p:nvCxnSpPr>
                <p:cNvPr id="223" name="Shape 223"/>
                <p:cNvCxnSpPr/>
                <p:nvPr/>
              </p:nvCxnSpPr>
              <p:spPr>
                <a:xfrm>
                  <a:off x="2595" y="4395"/>
                  <a:ext cx="525" cy="600"/>
                </a:xfrm>
                <a:prstGeom prst="straightConnector1">
                  <a:avLst/>
                </a:prstGeom>
                <a:noFill/>
                <a:ln w="9525" cap="flat" cmpd="sng">
                  <a:solidFill>
                    <a:srgbClr val="000000"/>
                  </a:solidFill>
                  <a:prstDash val="solid"/>
                  <a:round/>
                  <a:headEnd type="none" w="med" len="med"/>
                  <a:tailEnd type="none" w="med" len="med"/>
                </a:ln>
              </p:spPr>
            </p:cxnSp>
          </p:grpSp>
          <p:sp>
            <p:nvSpPr>
              <p:cNvPr id="224" name="Shape 224"/>
              <p:cNvSpPr txBox="1"/>
              <p:nvPr/>
            </p:nvSpPr>
            <p:spPr>
              <a:xfrm>
                <a:off x="9571" y="4740"/>
                <a:ext cx="969" cy="368"/>
              </a:xfrm>
              <a:prstGeom prst="rect">
                <a:avLst/>
              </a:prstGeom>
              <a:solidFill>
                <a:srgbClr val="FFFFFF"/>
              </a:solidFill>
              <a:ln w="9525" cap="flat" cmpd="sng">
                <a:solidFill>
                  <a:schemeClr val="lt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15000"/>
                  </a:lnSpc>
                  <a:spcBef>
                    <a:spcPts val="0"/>
                  </a:spcBef>
                  <a:spcAft>
                    <a:spcPts val="0"/>
                  </a:spcAft>
                  <a:buNone/>
                </a:pPr>
                <a:r>
                  <a:rPr lang="en" sz="1100">
                    <a:solidFill>
                      <a:schemeClr val="dk1"/>
                    </a:solidFill>
                    <a:latin typeface="Calibri"/>
                    <a:ea typeface="Calibri"/>
                    <a:cs typeface="Calibri"/>
                    <a:sym typeface="Calibri"/>
                  </a:rPr>
                  <a:t>Admin</a:t>
                </a:r>
                <a:endParaRPr sz="1100">
                  <a:solidFill>
                    <a:schemeClr val="dk1"/>
                  </a:solidFill>
                  <a:latin typeface="Calibri"/>
                  <a:ea typeface="Calibri"/>
                  <a:cs typeface="Calibri"/>
                  <a:sym typeface="Calibri"/>
                </a:endParaRPr>
              </a:p>
            </p:txBody>
          </p:sp>
        </p:grpSp>
        <p:cxnSp>
          <p:nvCxnSpPr>
            <p:cNvPr id="225" name="Shape 225"/>
            <p:cNvCxnSpPr/>
            <p:nvPr/>
          </p:nvCxnSpPr>
          <p:spPr>
            <a:xfrm rot="10800000" flipH="1">
              <a:off x="2431" y="3179"/>
              <a:ext cx="1608" cy="3463"/>
            </a:xfrm>
            <a:prstGeom prst="straightConnector1">
              <a:avLst/>
            </a:prstGeom>
            <a:noFill/>
            <a:ln w="9525" cap="flat" cmpd="sng">
              <a:solidFill>
                <a:srgbClr val="000000"/>
              </a:solidFill>
              <a:prstDash val="solid"/>
              <a:round/>
              <a:headEnd type="none" w="med" len="med"/>
              <a:tailEnd type="none" w="med" len="med"/>
            </a:ln>
          </p:spPr>
        </p:cxnSp>
        <p:cxnSp>
          <p:nvCxnSpPr>
            <p:cNvPr id="226" name="Shape 226"/>
            <p:cNvCxnSpPr/>
            <p:nvPr/>
          </p:nvCxnSpPr>
          <p:spPr>
            <a:xfrm rot="10800000">
              <a:off x="8359" y="3179"/>
              <a:ext cx="1493" cy="3463"/>
            </a:xfrm>
            <a:prstGeom prst="straightConnector1">
              <a:avLst/>
            </a:prstGeom>
            <a:noFill/>
            <a:ln w="9525" cap="flat" cmpd="sng">
              <a:solidFill>
                <a:srgbClr val="000000"/>
              </a:solidFill>
              <a:prstDash val="solid"/>
              <a:round/>
              <a:headEnd type="none" w="med" len="med"/>
              <a:tailEnd type="none" w="med" len="med"/>
            </a:ln>
          </p:spPr>
        </p:cxnSp>
        <p:cxnSp>
          <p:nvCxnSpPr>
            <p:cNvPr id="227" name="Shape 227"/>
            <p:cNvCxnSpPr/>
            <p:nvPr/>
          </p:nvCxnSpPr>
          <p:spPr>
            <a:xfrm rot="10800000">
              <a:off x="8445" y="3909"/>
              <a:ext cx="1407" cy="2744"/>
            </a:xfrm>
            <a:prstGeom prst="straightConnector1">
              <a:avLst/>
            </a:prstGeom>
            <a:noFill/>
            <a:ln w="9525" cap="flat" cmpd="sng">
              <a:solidFill>
                <a:srgbClr val="000000"/>
              </a:solidFill>
              <a:prstDash val="solid"/>
              <a:round/>
              <a:headEnd type="none" w="med" len="med"/>
              <a:tailEnd type="none" w="med" len="med"/>
            </a:ln>
          </p:spPr>
        </p:cxnSp>
        <p:cxnSp>
          <p:nvCxnSpPr>
            <p:cNvPr id="228" name="Shape 228"/>
            <p:cNvCxnSpPr/>
            <p:nvPr/>
          </p:nvCxnSpPr>
          <p:spPr>
            <a:xfrm rot="10800000">
              <a:off x="8408" y="4713"/>
              <a:ext cx="1513" cy="1940"/>
            </a:xfrm>
            <a:prstGeom prst="straightConnector1">
              <a:avLst/>
            </a:prstGeom>
            <a:noFill/>
            <a:ln w="9525" cap="flat" cmpd="sng">
              <a:solidFill>
                <a:srgbClr val="000000"/>
              </a:solidFill>
              <a:prstDash val="solid"/>
              <a:round/>
              <a:headEnd type="none" w="med" len="med"/>
              <a:tailEnd type="none" w="med" len="med"/>
            </a:ln>
          </p:spPr>
        </p:cxnSp>
        <p:cxnSp>
          <p:nvCxnSpPr>
            <p:cNvPr id="229" name="Shape 229"/>
            <p:cNvCxnSpPr/>
            <p:nvPr/>
          </p:nvCxnSpPr>
          <p:spPr>
            <a:xfrm rot="10800000">
              <a:off x="8420" y="5498"/>
              <a:ext cx="1501" cy="1144"/>
            </a:xfrm>
            <a:prstGeom prst="straightConnector1">
              <a:avLst/>
            </a:prstGeom>
            <a:noFill/>
            <a:ln w="9525" cap="flat" cmpd="sng">
              <a:solidFill>
                <a:srgbClr val="000000"/>
              </a:solidFill>
              <a:prstDash val="solid"/>
              <a:round/>
              <a:headEnd type="none" w="med" len="med"/>
              <a:tailEnd type="none" w="med" len="med"/>
            </a:ln>
          </p:spPr>
        </p:cxnSp>
        <p:cxnSp>
          <p:nvCxnSpPr>
            <p:cNvPr id="230" name="Shape 230"/>
            <p:cNvCxnSpPr/>
            <p:nvPr/>
          </p:nvCxnSpPr>
          <p:spPr>
            <a:xfrm rot="10800000">
              <a:off x="8334" y="6340"/>
              <a:ext cx="1587" cy="302"/>
            </a:xfrm>
            <a:prstGeom prst="straightConnector1">
              <a:avLst/>
            </a:prstGeom>
            <a:noFill/>
            <a:ln w="9525" cap="flat" cmpd="sng">
              <a:solidFill>
                <a:srgbClr val="000000"/>
              </a:solidFill>
              <a:prstDash val="solid"/>
              <a:round/>
              <a:headEnd type="none" w="med" len="med"/>
              <a:tailEnd type="none" w="med" len="med"/>
            </a:ln>
          </p:spPr>
        </p:cxnSp>
        <p:cxnSp>
          <p:nvCxnSpPr>
            <p:cNvPr id="231" name="Shape 231"/>
            <p:cNvCxnSpPr/>
            <p:nvPr/>
          </p:nvCxnSpPr>
          <p:spPr>
            <a:xfrm flipH="1">
              <a:off x="8359" y="6642"/>
              <a:ext cx="1562" cy="476"/>
            </a:xfrm>
            <a:prstGeom prst="straightConnector1">
              <a:avLst/>
            </a:prstGeom>
            <a:noFill/>
            <a:ln w="9525" cap="flat" cmpd="sng">
              <a:solidFill>
                <a:srgbClr val="000000"/>
              </a:solidFill>
              <a:prstDash val="solid"/>
              <a:round/>
              <a:headEnd type="none" w="med" len="med"/>
              <a:tailEnd type="none" w="med" len="med"/>
            </a:ln>
          </p:spPr>
        </p:cxnSp>
        <p:cxnSp>
          <p:nvCxnSpPr>
            <p:cNvPr id="232" name="Shape 232"/>
            <p:cNvCxnSpPr/>
            <p:nvPr/>
          </p:nvCxnSpPr>
          <p:spPr>
            <a:xfrm flipH="1">
              <a:off x="8359" y="6642"/>
              <a:ext cx="1562" cy="1093"/>
            </a:xfrm>
            <a:prstGeom prst="straightConnector1">
              <a:avLst/>
            </a:prstGeom>
            <a:noFill/>
            <a:ln w="9525" cap="flat" cmpd="sng">
              <a:solidFill>
                <a:srgbClr val="000000"/>
              </a:solidFill>
              <a:prstDash val="solid"/>
              <a:round/>
              <a:headEnd type="none" w="med" len="med"/>
              <a:tailEnd type="none" w="med" len="med"/>
            </a:ln>
          </p:spPr>
        </p:cxnSp>
        <p:cxnSp>
          <p:nvCxnSpPr>
            <p:cNvPr id="233" name="Shape 233"/>
            <p:cNvCxnSpPr/>
            <p:nvPr/>
          </p:nvCxnSpPr>
          <p:spPr>
            <a:xfrm flipH="1">
              <a:off x="8420" y="6653"/>
              <a:ext cx="1501" cy="1950"/>
            </a:xfrm>
            <a:prstGeom prst="straightConnector1">
              <a:avLst/>
            </a:prstGeom>
            <a:noFill/>
            <a:ln w="9525" cap="flat" cmpd="sng">
              <a:solidFill>
                <a:srgbClr val="000000"/>
              </a:solidFill>
              <a:prstDash val="solid"/>
              <a:round/>
              <a:headEnd type="none" w="med" len="med"/>
              <a:tailEnd type="none" w="med" len="med"/>
            </a:ln>
          </p:spPr>
        </p:cxnSp>
        <p:cxnSp>
          <p:nvCxnSpPr>
            <p:cNvPr id="234" name="Shape 234"/>
            <p:cNvCxnSpPr/>
            <p:nvPr/>
          </p:nvCxnSpPr>
          <p:spPr>
            <a:xfrm flipH="1">
              <a:off x="8470" y="6653"/>
              <a:ext cx="1451" cy="2716"/>
            </a:xfrm>
            <a:prstGeom prst="straightConnector1">
              <a:avLst/>
            </a:prstGeom>
            <a:noFill/>
            <a:ln w="9525" cap="flat" cmpd="sng">
              <a:solidFill>
                <a:srgbClr val="000000"/>
              </a:solidFill>
              <a:prstDash val="solid"/>
              <a:round/>
              <a:headEnd type="none" w="med" len="med"/>
              <a:tailEnd type="none" w="med" len="med"/>
            </a:ln>
          </p:spPr>
        </p:cxnSp>
        <p:cxnSp>
          <p:nvCxnSpPr>
            <p:cNvPr id="235" name="Shape 235"/>
            <p:cNvCxnSpPr/>
            <p:nvPr/>
          </p:nvCxnSpPr>
          <p:spPr>
            <a:xfrm flipH="1">
              <a:off x="8408" y="6653"/>
              <a:ext cx="1513" cy="3483"/>
            </a:xfrm>
            <a:prstGeom prst="straightConnector1">
              <a:avLst/>
            </a:prstGeom>
            <a:noFill/>
            <a:ln w="9525" cap="flat" cmpd="sng">
              <a:solidFill>
                <a:srgbClr val="000000"/>
              </a:solidFill>
              <a:prstDash val="solid"/>
              <a:round/>
              <a:headEnd type="none" w="med" len="med"/>
              <a:tailEnd type="none" w="med" len="med"/>
            </a:ln>
          </p:spPr>
        </p:cxnSp>
        <p:cxnSp>
          <p:nvCxnSpPr>
            <p:cNvPr id="236" name="Shape 236"/>
            <p:cNvCxnSpPr/>
            <p:nvPr/>
          </p:nvCxnSpPr>
          <p:spPr>
            <a:xfrm>
              <a:off x="2431" y="6642"/>
              <a:ext cx="1694" cy="4167"/>
            </a:xfrm>
            <a:prstGeom prst="straightConnector1">
              <a:avLst/>
            </a:prstGeom>
            <a:noFill/>
            <a:ln w="9525" cap="flat" cmpd="sng">
              <a:solidFill>
                <a:srgbClr val="000000"/>
              </a:solidFill>
              <a:prstDash val="solid"/>
              <a:round/>
              <a:headEnd type="none" w="med" len="med"/>
              <a:tailEnd type="none" w="med" len="med"/>
            </a:ln>
          </p:spPr>
        </p:cxnSp>
        <p:cxnSp>
          <p:nvCxnSpPr>
            <p:cNvPr id="237" name="Shape 237"/>
            <p:cNvCxnSpPr/>
            <p:nvPr/>
          </p:nvCxnSpPr>
          <p:spPr>
            <a:xfrm>
              <a:off x="2431" y="6642"/>
              <a:ext cx="1719" cy="4934"/>
            </a:xfrm>
            <a:prstGeom prst="straightConnector1">
              <a:avLst/>
            </a:prstGeom>
            <a:noFill/>
            <a:ln w="9525" cap="flat" cmpd="sng">
              <a:solidFill>
                <a:srgbClr val="000000"/>
              </a:solidFill>
              <a:prstDash val="solid"/>
              <a:round/>
              <a:headEnd type="none" w="med" len="med"/>
              <a:tailEnd type="none" w="med" len="med"/>
            </a:ln>
          </p:spPr>
        </p:cxnSp>
      </p:grpSp>
      <p:sp>
        <p:nvSpPr>
          <p:cNvPr id="2" name="Rectangle 1"/>
          <p:cNvSpPr/>
          <p:nvPr/>
        </p:nvSpPr>
        <p:spPr>
          <a:xfrm>
            <a:off x="4309623" y="5727828"/>
            <a:ext cx="3506088" cy="338554"/>
          </a:xfrm>
          <a:prstGeom prst="rect">
            <a:avLst/>
          </a:prstGeom>
        </p:spPr>
        <p:txBody>
          <a:bodyPr wrap="none">
            <a:spAutoFit/>
          </a:bodyPr>
          <a:lstStyle/>
          <a:p>
            <a:r>
              <a:rPr lang="en-US" sz="1600" b="1" dirty="0">
                <a:latin typeface="Calibri" panose="020F0502020204030204" pitchFamily="34" charset="0"/>
                <a:ea typeface="Times New Roman" panose="02020603050405020304" pitchFamily="18" charset="0"/>
                <a:cs typeface="Calibri" panose="020F0502020204030204" pitchFamily="34" charset="0"/>
              </a:rPr>
              <a:t>Use Case Diagram for Users and Admin</a:t>
            </a:r>
            <a:endParaRPr lang="en-IN" sz="1600" b="1" dirty="0">
              <a:latin typeface="Calibri" panose="020F0502020204030204" pitchFamily="34" charset="0"/>
              <a:cs typeface="Calibri" panose="020F0502020204030204" pitchFamily="34" charset="0"/>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Shape 242"/>
          <p:cNvSpPr/>
          <p:nvPr/>
        </p:nvSpPr>
        <p:spPr>
          <a:xfrm>
            <a:off x="864258" y="123065"/>
            <a:ext cx="2444900"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1600" b="1" dirty="0">
                <a:solidFill>
                  <a:schemeClr val="dk1"/>
                </a:solidFill>
                <a:latin typeface="Calibri" panose="020F0502020204030204" pitchFamily="34" charset="0"/>
                <a:ea typeface="Cambria"/>
                <a:cs typeface="Calibri" panose="020F0502020204030204" pitchFamily="34" charset="0"/>
                <a:sym typeface="Cambria"/>
              </a:rPr>
              <a:t>3. </a:t>
            </a:r>
            <a:r>
              <a:rPr lang="en" sz="1600" b="1" dirty="0">
                <a:solidFill>
                  <a:schemeClr val="dk1"/>
                </a:solidFill>
                <a:latin typeface="Calibri" panose="020F0502020204030204" pitchFamily="34" charset="0"/>
                <a:ea typeface="Times New Roman"/>
                <a:cs typeface="Calibri" panose="020F0502020204030204" pitchFamily="34" charset="0"/>
                <a:sym typeface="Times New Roman"/>
              </a:rPr>
              <a:t>CLASS DIAGRAM</a:t>
            </a:r>
            <a:r>
              <a:rPr lang="en" sz="1600" b="1" dirty="0">
                <a:solidFill>
                  <a:schemeClr val="dk1"/>
                </a:solidFill>
                <a:latin typeface="Calibri" panose="020F0502020204030204" pitchFamily="34" charset="0"/>
                <a:ea typeface="Cambria"/>
                <a:cs typeface="Calibri" panose="020F0502020204030204" pitchFamily="34" charset="0"/>
                <a:sym typeface="Cambria"/>
              </a:rPr>
              <a:t>:</a:t>
            </a:r>
            <a:endParaRPr sz="1600" dirty="0">
              <a:solidFill>
                <a:schemeClr val="dk1"/>
              </a:solidFill>
              <a:latin typeface="Calibri" panose="020F0502020204030204" pitchFamily="34" charset="0"/>
              <a:cs typeface="Calibri" panose="020F0502020204030204" pitchFamily="34" charset="0"/>
              <a:sym typeface="Arial"/>
            </a:endParaRPr>
          </a:p>
        </p:txBody>
      </p:sp>
      <p:grpSp>
        <p:nvGrpSpPr>
          <p:cNvPr id="243" name="Shape 243"/>
          <p:cNvGrpSpPr/>
          <p:nvPr/>
        </p:nvGrpSpPr>
        <p:grpSpPr>
          <a:xfrm>
            <a:off x="3212449" y="926123"/>
            <a:ext cx="5978443" cy="4771292"/>
            <a:chOff x="2254" y="1750"/>
            <a:chExt cx="8685" cy="12737"/>
          </a:xfrm>
        </p:grpSpPr>
        <p:grpSp>
          <p:nvGrpSpPr>
            <p:cNvPr id="244" name="Shape 244"/>
            <p:cNvGrpSpPr/>
            <p:nvPr/>
          </p:nvGrpSpPr>
          <p:grpSpPr>
            <a:xfrm>
              <a:off x="2254" y="1750"/>
              <a:ext cx="3795" cy="7296"/>
              <a:chOff x="1382" y="2185"/>
              <a:chExt cx="3795" cy="7296"/>
            </a:xfrm>
          </p:grpSpPr>
          <p:grpSp>
            <p:nvGrpSpPr>
              <p:cNvPr id="245" name="Shape 245"/>
              <p:cNvGrpSpPr/>
              <p:nvPr/>
            </p:nvGrpSpPr>
            <p:grpSpPr>
              <a:xfrm>
                <a:off x="1382" y="2185"/>
                <a:ext cx="3795" cy="7296"/>
                <a:chOff x="1382" y="2185"/>
                <a:chExt cx="3795" cy="7296"/>
              </a:xfrm>
            </p:grpSpPr>
            <p:sp>
              <p:nvSpPr>
                <p:cNvPr id="246" name="Shape 246"/>
                <p:cNvSpPr/>
                <p:nvPr/>
              </p:nvSpPr>
              <p:spPr>
                <a:xfrm>
                  <a:off x="1382" y="2185"/>
                  <a:ext cx="3795" cy="7296"/>
                </a:xfrm>
                <a:prstGeom prst="rect">
                  <a:avLst/>
                </a:prstGeom>
                <a:solidFill>
                  <a:srgbClr val="FFFFFF"/>
                </a:solidFill>
                <a:ln w="9525" cap="flat" cmpd="sng">
                  <a:solidFill>
                    <a:srgbClr val="000000"/>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47" name="Shape 247"/>
                <p:cNvSpPr txBox="1"/>
                <p:nvPr/>
              </p:nvSpPr>
              <p:spPr>
                <a:xfrm>
                  <a:off x="1542" y="3769"/>
                  <a:ext cx="3524" cy="5533"/>
                </a:xfrm>
                <a:prstGeom prst="rect">
                  <a:avLst/>
                </a:prstGeom>
                <a:solidFill>
                  <a:srgbClr val="FFFFFF"/>
                </a:solidFill>
                <a:ln w="9525" cap="flat" cmpd="sng">
                  <a:solidFill>
                    <a:schemeClr val="lt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75000"/>
                    </a:lnSpc>
                    <a:spcBef>
                      <a:spcPts val="0"/>
                    </a:spcBef>
                    <a:spcAft>
                      <a:spcPts val="0"/>
                    </a:spcAft>
                    <a:buNone/>
                  </a:pPr>
                  <a:r>
                    <a:rPr lang="en" sz="1100" dirty="0">
                      <a:solidFill>
                        <a:schemeClr val="dk1"/>
                      </a:solidFill>
                      <a:latin typeface="Calibri"/>
                      <a:ea typeface="Calibri"/>
                      <a:cs typeface="Calibri"/>
                      <a:sym typeface="Calibri"/>
                    </a:rPr>
                    <a:t>View profile ()</a:t>
                  </a:r>
                  <a:endParaRPr sz="1100" dirty="0">
                    <a:solidFill>
                      <a:schemeClr val="dk1"/>
                    </a:solidFill>
                    <a:latin typeface="Calibri"/>
                    <a:ea typeface="Calibri"/>
                    <a:cs typeface="Calibri"/>
                    <a:sym typeface="Calibri"/>
                  </a:endParaRPr>
                </a:p>
                <a:p>
                  <a:pPr marL="0" marR="0" lvl="0" indent="0" algn="l" rtl="0">
                    <a:lnSpc>
                      <a:spcPct val="75000"/>
                    </a:lnSpc>
                    <a:spcBef>
                      <a:spcPts val="1000"/>
                    </a:spcBef>
                    <a:spcAft>
                      <a:spcPts val="0"/>
                    </a:spcAft>
                    <a:buNone/>
                  </a:pPr>
                  <a:r>
                    <a:rPr lang="en" sz="1100" dirty="0">
                      <a:solidFill>
                        <a:schemeClr val="dk1"/>
                      </a:solidFill>
                      <a:latin typeface="Calibri"/>
                      <a:ea typeface="Calibri"/>
                      <a:cs typeface="Calibri"/>
                      <a:sym typeface="Calibri"/>
                    </a:rPr>
                    <a:t>Find friends ()</a:t>
                  </a:r>
                  <a:endParaRPr sz="1100" dirty="0">
                    <a:solidFill>
                      <a:schemeClr val="dk1"/>
                    </a:solidFill>
                    <a:latin typeface="Calibri"/>
                    <a:ea typeface="Calibri"/>
                    <a:cs typeface="Calibri"/>
                    <a:sym typeface="Calibri"/>
                  </a:endParaRPr>
                </a:p>
                <a:p>
                  <a:pPr marL="0" marR="0" lvl="0" indent="0" algn="l" rtl="0">
                    <a:lnSpc>
                      <a:spcPct val="75000"/>
                    </a:lnSpc>
                    <a:spcBef>
                      <a:spcPts val="1000"/>
                    </a:spcBef>
                    <a:spcAft>
                      <a:spcPts val="0"/>
                    </a:spcAft>
                    <a:buNone/>
                  </a:pPr>
                  <a:r>
                    <a:rPr lang="en" sz="1100" dirty="0">
                      <a:solidFill>
                        <a:schemeClr val="dk1"/>
                      </a:solidFill>
                      <a:latin typeface="Calibri"/>
                      <a:ea typeface="Calibri"/>
                      <a:cs typeface="Calibri"/>
                      <a:sym typeface="Calibri"/>
                    </a:rPr>
                    <a:t>Share photos on timeline ()</a:t>
                  </a:r>
                  <a:endParaRPr sz="1100" dirty="0">
                    <a:solidFill>
                      <a:schemeClr val="dk1"/>
                    </a:solidFill>
                    <a:latin typeface="Calibri"/>
                    <a:ea typeface="Calibri"/>
                    <a:cs typeface="Calibri"/>
                    <a:sym typeface="Calibri"/>
                  </a:endParaRPr>
                </a:p>
                <a:p>
                  <a:pPr marL="0" marR="0" lvl="0" indent="0" algn="l" rtl="0">
                    <a:lnSpc>
                      <a:spcPct val="75000"/>
                    </a:lnSpc>
                    <a:spcBef>
                      <a:spcPts val="1000"/>
                    </a:spcBef>
                    <a:spcAft>
                      <a:spcPts val="0"/>
                    </a:spcAft>
                    <a:buNone/>
                  </a:pPr>
                  <a:r>
                    <a:rPr lang="en" sz="1100" dirty="0">
                      <a:solidFill>
                        <a:schemeClr val="dk1"/>
                      </a:solidFill>
                      <a:latin typeface="Calibri"/>
                      <a:ea typeface="Calibri"/>
                      <a:cs typeface="Calibri"/>
                      <a:sym typeface="Calibri"/>
                    </a:rPr>
                    <a:t>Send request and view request ()</a:t>
                  </a:r>
                  <a:endParaRPr sz="1100" dirty="0">
                    <a:solidFill>
                      <a:schemeClr val="dk1"/>
                    </a:solidFill>
                    <a:latin typeface="Calibri"/>
                    <a:ea typeface="Calibri"/>
                    <a:cs typeface="Calibri"/>
                    <a:sym typeface="Calibri"/>
                  </a:endParaRPr>
                </a:p>
                <a:p>
                  <a:pPr marL="0" marR="0" lvl="0" indent="0" algn="l" rtl="0">
                    <a:lnSpc>
                      <a:spcPct val="75000"/>
                    </a:lnSpc>
                    <a:spcBef>
                      <a:spcPts val="1000"/>
                    </a:spcBef>
                    <a:spcAft>
                      <a:spcPts val="0"/>
                    </a:spcAft>
                    <a:buNone/>
                  </a:pPr>
                  <a:r>
                    <a:rPr lang="en" sz="1100" dirty="0">
                      <a:solidFill>
                        <a:schemeClr val="dk1"/>
                      </a:solidFill>
                      <a:latin typeface="Calibri"/>
                      <a:ea typeface="Calibri"/>
                      <a:cs typeface="Calibri"/>
                      <a:sym typeface="Calibri"/>
                    </a:rPr>
                    <a:t>Send message and view message ()</a:t>
                  </a:r>
                  <a:endParaRPr sz="1100" dirty="0">
                    <a:solidFill>
                      <a:schemeClr val="dk1"/>
                    </a:solidFill>
                    <a:latin typeface="Calibri"/>
                    <a:ea typeface="Calibri"/>
                    <a:cs typeface="Calibri"/>
                    <a:sym typeface="Calibri"/>
                  </a:endParaRPr>
                </a:p>
                <a:p>
                  <a:pPr marL="0" marR="0" lvl="0" indent="0" algn="l" rtl="0">
                    <a:lnSpc>
                      <a:spcPct val="75000"/>
                    </a:lnSpc>
                    <a:spcBef>
                      <a:spcPts val="1000"/>
                    </a:spcBef>
                    <a:spcAft>
                      <a:spcPts val="0"/>
                    </a:spcAft>
                    <a:buNone/>
                  </a:pPr>
                  <a:r>
                    <a:rPr lang="en" sz="1100" dirty="0">
                      <a:solidFill>
                        <a:schemeClr val="dk1"/>
                      </a:solidFill>
                      <a:latin typeface="Calibri"/>
                      <a:ea typeface="Calibri"/>
                      <a:cs typeface="Calibri"/>
                      <a:sym typeface="Calibri"/>
                    </a:rPr>
                    <a:t>Public post ()</a:t>
                  </a:r>
                  <a:endParaRPr sz="1100" dirty="0">
                    <a:solidFill>
                      <a:schemeClr val="dk1"/>
                    </a:solidFill>
                    <a:latin typeface="Calibri"/>
                    <a:ea typeface="Calibri"/>
                    <a:cs typeface="Calibri"/>
                    <a:sym typeface="Calibri"/>
                  </a:endParaRPr>
                </a:p>
                <a:p>
                  <a:pPr marL="0" marR="0" lvl="0" indent="0" algn="l" rtl="0">
                    <a:lnSpc>
                      <a:spcPct val="75000"/>
                    </a:lnSpc>
                    <a:spcBef>
                      <a:spcPts val="1000"/>
                    </a:spcBef>
                    <a:spcAft>
                      <a:spcPts val="0"/>
                    </a:spcAft>
                    <a:buNone/>
                  </a:pPr>
                  <a:r>
                    <a:rPr lang="en" sz="1100" dirty="0">
                      <a:solidFill>
                        <a:schemeClr val="dk1"/>
                      </a:solidFill>
                      <a:latin typeface="Calibri"/>
                      <a:ea typeface="Calibri"/>
                      <a:cs typeface="Calibri"/>
                      <a:sym typeface="Calibri"/>
                    </a:rPr>
                    <a:t>Private chat ()</a:t>
                  </a:r>
                  <a:endParaRPr sz="1100" dirty="0">
                    <a:solidFill>
                      <a:schemeClr val="dk1"/>
                    </a:solidFill>
                    <a:latin typeface="Calibri"/>
                    <a:ea typeface="Calibri"/>
                    <a:cs typeface="Calibri"/>
                    <a:sym typeface="Calibri"/>
                  </a:endParaRPr>
                </a:p>
                <a:p>
                  <a:pPr marL="0" marR="0" lvl="0" indent="0" algn="l" rtl="0">
                    <a:lnSpc>
                      <a:spcPct val="75000"/>
                    </a:lnSpc>
                    <a:spcBef>
                      <a:spcPts val="1000"/>
                    </a:spcBef>
                    <a:spcAft>
                      <a:spcPts val="0"/>
                    </a:spcAft>
                    <a:buNone/>
                  </a:pPr>
                  <a:r>
                    <a:rPr lang="en" sz="1100" dirty="0">
                      <a:solidFill>
                        <a:schemeClr val="dk1"/>
                      </a:solidFill>
                      <a:latin typeface="Calibri"/>
                      <a:ea typeface="Calibri"/>
                      <a:cs typeface="Calibri"/>
                      <a:sym typeface="Calibri"/>
                    </a:rPr>
                    <a:t>Public chat ()</a:t>
                  </a:r>
                  <a:endParaRPr sz="1100" dirty="0">
                    <a:solidFill>
                      <a:schemeClr val="dk1"/>
                    </a:solidFill>
                    <a:latin typeface="Calibri"/>
                    <a:ea typeface="Calibri"/>
                    <a:cs typeface="Calibri"/>
                    <a:sym typeface="Calibri"/>
                  </a:endParaRPr>
                </a:p>
                <a:p>
                  <a:pPr marL="0" marR="0" lvl="0" indent="0" algn="l" rtl="0">
                    <a:lnSpc>
                      <a:spcPct val="115000"/>
                    </a:lnSpc>
                    <a:spcBef>
                      <a:spcPts val="1000"/>
                    </a:spcBef>
                    <a:spcAft>
                      <a:spcPts val="0"/>
                    </a:spcAft>
                    <a:buNone/>
                  </a:pPr>
                  <a:r>
                    <a:rPr lang="en" sz="1100" dirty="0">
                      <a:solidFill>
                        <a:schemeClr val="dk1"/>
                      </a:solidFill>
                      <a:latin typeface="Calibri"/>
                      <a:ea typeface="Calibri"/>
                      <a:cs typeface="Calibri"/>
                      <a:sym typeface="Calibri"/>
                    </a:rPr>
                    <a:t> </a:t>
                  </a:r>
                  <a:endParaRPr sz="1100" dirty="0">
                    <a:solidFill>
                      <a:schemeClr val="dk1"/>
                    </a:solidFill>
                    <a:latin typeface="Calibri"/>
                    <a:ea typeface="Calibri"/>
                    <a:cs typeface="Calibri"/>
                    <a:sym typeface="Calibri"/>
                  </a:endParaRPr>
                </a:p>
                <a:p>
                  <a:pPr marL="0" marR="0" lvl="0" indent="0" algn="l" rtl="0">
                    <a:lnSpc>
                      <a:spcPct val="115000"/>
                    </a:lnSpc>
                    <a:spcBef>
                      <a:spcPts val="1000"/>
                    </a:spcBef>
                    <a:spcAft>
                      <a:spcPts val="0"/>
                    </a:spcAft>
                    <a:buNone/>
                  </a:pPr>
                  <a:r>
                    <a:rPr lang="en" sz="1100" dirty="0">
                      <a:solidFill>
                        <a:schemeClr val="dk1"/>
                      </a:solidFill>
                      <a:latin typeface="Calibri"/>
                      <a:ea typeface="Calibri"/>
                      <a:cs typeface="Calibri"/>
                      <a:sym typeface="Calibri"/>
                    </a:rPr>
                    <a:t> </a:t>
                  </a:r>
                  <a:endParaRPr sz="1100" dirty="0">
                    <a:solidFill>
                      <a:schemeClr val="dk1"/>
                    </a:solidFill>
                    <a:latin typeface="Calibri"/>
                    <a:ea typeface="Calibri"/>
                    <a:cs typeface="Calibri"/>
                    <a:sym typeface="Calibri"/>
                  </a:endParaRPr>
                </a:p>
                <a:p>
                  <a:pPr marL="0" marR="0" lvl="0" indent="0" algn="l" rtl="0">
                    <a:lnSpc>
                      <a:spcPct val="115000"/>
                    </a:lnSpc>
                    <a:spcBef>
                      <a:spcPts val="1000"/>
                    </a:spcBef>
                    <a:spcAft>
                      <a:spcPts val="0"/>
                    </a:spcAft>
                    <a:buNone/>
                  </a:pPr>
                  <a:r>
                    <a:rPr lang="en" sz="1100" dirty="0">
                      <a:solidFill>
                        <a:schemeClr val="dk1"/>
                      </a:solidFill>
                      <a:latin typeface="Calibri"/>
                      <a:ea typeface="Calibri"/>
                      <a:cs typeface="Calibri"/>
                      <a:sym typeface="Calibri"/>
                    </a:rPr>
                    <a:t> </a:t>
                  </a:r>
                  <a:endParaRPr sz="1100" dirty="0">
                    <a:solidFill>
                      <a:schemeClr val="dk1"/>
                    </a:solidFill>
                    <a:latin typeface="Calibri"/>
                    <a:ea typeface="Calibri"/>
                    <a:cs typeface="Calibri"/>
                    <a:sym typeface="Calibri"/>
                  </a:endParaRPr>
                </a:p>
                <a:p>
                  <a:pPr marL="0" marR="0" lvl="0" indent="0" algn="l" rtl="0">
                    <a:lnSpc>
                      <a:spcPct val="115000"/>
                    </a:lnSpc>
                    <a:spcBef>
                      <a:spcPts val="1000"/>
                    </a:spcBef>
                    <a:spcAft>
                      <a:spcPts val="0"/>
                    </a:spcAft>
                    <a:buNone/>
                  </a:pPr>
                  <a:r>
                    <a:rPr lang="en" sz="1100" dirty="0">
                      <a:solidFill>
                        <a:schemeClr val="dk1"/>
                      </a:solidFill>
                      <a:latin typeface="Calibri"/>
                      <a:ea typeface="Calibri"/>
                      <a:cs typeface="Calibri"/>
                      <a:sym typeface="Calibri"/>
                    </a:rPr>
                    <a:t> </a:t>
                  </a:r>
                  <a:endParaRPr sz="1100" dirty="0">
                    <a:solidFill>
                      <a:schemeClr val="dk1"/>
                    </a:solidFill>
                    <a:latin typeface="Calibri"/>
                    <a:ea typeface="Calibri"/>
                    <a:cs typeface="Calibri"/>
                    <a:sym typeface="Calibri"/>
                  </a:endParaRPr>
                </a:p>
                <a:p>
                  <a:pPr marL="0" marR="0" lvl="0" indent="0" algn="l" rtl="0">
                    <a:lnSpc>
                      <a:spcPct val="115000"/>
                    </a:lnSpc>
                    <a:spcBef>
                      <a:spcPts val="1000"/>
                    </a:spcBef>
                    <a:spcAft>
                      <a:spcPts val="0"/>
                    </a:spcAft>
                    <a:buNone/>
                  </a:pPr>
                  <a:r>
                    <a:rPr lang="en" sz="1100" dirty="0">
                      <a:solidFill>
                        <a:schemeClr val="dk1"/>
                      </a:solidFill>
                      <a:latin typeface="Calibri"/>
                      <a:ea typeface="Calibri"/>
                      <a:cs typeface="Calibri"/>
                      <a:sym typeface="Calibri"/>
                    </a:rPr>
                    <a:t> </a:t>
                  </a:r>
                  <a:endParaRPr sz="1100" dirty="0">
                    <a:solidFill>
                      <a:schemeClr val="dk1"/>
                    </a:solidFill>
                    <a:latin typeface="Calibri"/>
                    <a:ea typeface="Calibri"/>
                    <a:cs typeface="Calibri"/>
                    <a:sym typeface="Calibri"/>
                  </a:endParaRPr>
                </a:p>
                <a:p>
                  <a:pPr marL="0" marR="0" lvl="0" indent="0" algn="l" rtl="0">
                    <a:lnSpc>
                      <a:spcPct val="115000"/>
                    </a:lnSpc>
                    <a:spcBef>
                      <a:spcPts val="1000"/>
                    </a:spcBef>
                    <a:spcAft>
                      <a:spcPts val="0"/>
                    </a:spcAft>
                    <a:buNone/>
                  </a:pPr>
                  <a:r>
                    <a:rPr lang="en" sz="1100" dirty="0">
                      <a:solidFill>
                        <a:schemeClr val="dk1"/>
                      </a:solidFill>
                      <a:latin typeface="Calibri"/>
                      <a:ea typeface="Calibri"/>
                      <a:cs typeface="Calibri"/>
                      <a:sym typeface="Calibri"/>
                    </a:rPr>
                    <a:t> </a:t>
                  </a:r>
                  <a:endParaRPr sz="1100" dirty="0">
                    <a:solidFill>
                      <a:schemeClr val="dk1"/>
                    </a:solidFill>
                    <a:latin typeface="Calibri"/>
                    <a:ea typeface="Calibri"/>
                    <a:cs typeface="Calibri"/>
                    <a:sym typeface="Calibri"/>
                  </a:endParaRPr>
                </a:p>
              </p:txBody>
            </p:sp>
            <p:sp>
              <p:nvSpPr>
                <p:cNvPr id="248" name="Shape 248"/>
                <p:cNvSpPr txBox="1"/>
                <p:nvPr/>
              </p:nvSpPr>
              <p:spPr>
                <a:xfrm>
                  <a:off x="2353" y="2342"/>
                  <a:ext cx="1831" cy="416"/>
                </a:xfrm>
                <a:prstGeom prst="rect">
                  <a:avLst/>
                </a:prstGeom>
                <a:solidFill>
                  <a:srgbClr val="FFFFFF"/>
                </a:solidFill>
                <a:ln w="9525" cap="flat" cmpd="sng">
                  <a:solidFill>
                    <a:schemeClr val="lt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lnSpc>
                      <a:spcPct val="115000"/>
                    </a:lnSpc>
                    <a:spcBef>
                      <a:spcPts val="0"/>
                    </a:spcBef>
                    <a:spcAft>
                      <a:spcPts val="0"/>
                    </a:spcAft>
                    <a:buNone/>
                  </a:pPr>
                  <a:r>
                    <a:rPr lang="en" sz="1200">
                      <a:solidFill>
                        <a:schemeClr val="dk1"/>
                      </a:solidFill>
                      <a:latin typeface="Calibri"/>
                      <a:ea typeface="Calibri"/>
                      <a:cs typeface="Calibri"/>
                      <a:sym typeface="Calibri"/>
                    </a:rPr>
                    <a:t>USER</a:t>
                  </a:r>
                  <a:endParaRPr sz="1100">
                    <a:solidFill>
                      <a:schemeClr val="dk1"/>
                    </a:solidFill>
                    <a:latin typeface="Calibri"/>
                    <a:ea typeface="Calibri"/>
                    <a:cs typeface="Calibri"/>
                    <a:sym typeface="Calibri"/>
                  </a:endParaRPr>
                </a:p>
              </p:txBody>
            </p:sp>
            <p:sp>
              <p:nvSpPr>
                <p:cNvPr id="249" name="Shape 249"/>
                <p:cNvSpPr txBox="1"/>
                <p:nvPr/>
              </p:nvSpPr>
              <p:spPr>
                <a:xfrm>
                  <a:off x="2860" y="3155"/>
                  <a:ext cx="2237" cy="377"/>
                </a:xfrm>
                <a:prstGeom prst="rect">
                  <a:avLst/>
                </a:prstGeom>
                <a:solidFill>
                  <a:srgbClr val="FFFFFF"/>
                </a:solidFill>
                <a:ln w="9525" cap="flat" cmpd="sng">
                  <a:solidFill>
                    <a:schemeClr val="lt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15000"/>
                    </a:lnSpc>
                    <a:spcBef>
                      <a:spcPts val="0"/>
                    </a:spcBef>
                    <a:spcAft>
                      <a:spcPts val="0"/>
                    </a:spcAft>
                    <a:buNone/>
                  </a:pPr>
                  <a:r>
                    <a:rPr lang="en" sz="1100">
                      <a:solidFill>
                        <a:schemeClr val="dk1"/>
                      </a:solidFill>
                      <a:latin typeface="Calibri"/>
                      <a:ea typeface="Calibri"/>
                      <a:cs typeface="Calibri"/>
                      <a:sym typeface="Calibri"/>
                    </a:rPr>
                    <a:t>Login</a:t>
                  </a:r>
                  <a:endParaRPr sz="1100">
                    <a:solidFill>
                      <a:schemeClr val="dk1"/>
                    </a:solidFill>
                    <a:latin typeface="Calibri"/>
                    <a:ea typeface="Calibri"/>
                    <a:cs typeface="Calibri"/>
                    <a:sym typeface="Calibri"/>
                  </a:endParaRPr>
                </a:p>
              </p:txBody>
            </p:sp>
          </p:grpSp>
          <p:cxnSp>
            <p:nvCxnSpPr>
              <p:cNvPr id="250" name="Shape 250"/>
              <p:cNvCxnSpPr/>
              <p:nvPr/>
            </p:nvCxnSpPr>
            <p:spPr>
              <a:xfrm>
                <a:off x="1382" y="2980"/>
                <a:ext cx="3795" cy="0"/>
              </a:xfrm>
              <a:prstGeom prst="straightConnector1">
                <a:avLst/>
              </a:prstGeom>
              <a:noFill/>
              <a:ln w="9525" cap="flat" cmpd="sng">
                <a:solidFill>
                  <a:srgbClr val="000000"/>
                </a:solidFill>
                <a:prstDash val="solid"/>
                <a:round/>
                <a:headEnd type="none" w="med" len="med"/>
                <a:tailEnd type="none" w="med" len="med"/>
              </a:ln>
            </p:spPr>
          </p:cxnSp>
          <p:cxnSp>
            <p:nvCxnSpPr>
              <p:cNvPr id="251" name="Shape 251"/>
              <p:cNvCxnSpPr/>
              <p:nvPr/>
            </p:nvCxnSpPr>
            <p:spPr>
              <a:xfrm>
                <a:off x="1382" y="3717"/>
                <a:ext cx="3795" cy="0"/>
              </a:xfrm>
              <a:prstGeom prst="straightConnector1">
                <a:avLst/>
              </a:prstGeom>
              <a:noFill/>
              <a:ln w="9525" cap="flat" cmpd="sng">
                <a:solidFill>
                  <a:srgbClr val="000000"/>
                </a:solidFill>
                <a:prstDash val="solid"/>
                <a:round/>
                <a:headEnd type="none" w="med" len="med"/>
                <a:tailEnd type="none" w="med" len="med"/>
              </a:ln>
            </p:spPr>
          </p:cxnSp>
        </p:grpSp>
        <p:grpSp>
          <p:nvGrpSpPr>
            <p:cNvPr id="252" name="Shape 252"/>
            <p:cNvGrpSpPr/>
            <p:nvPr/>
          </p:nvGrpSpPr>
          <p:grpSpPr>
            <a:xfrm>
              <a:off x="7144" y="1750"/>
              <a:ext cx="3795" cy="6622"/>
              <a:chOff x="1382" y="2185"/>
              <a:chExt cx="3795" cy="6622"/>
            </a:xfrm>
          </p:grpSpPr>
          <p:grpSp>
            <p:nvGrpSpPr>
              <p:cNvPr id="253" name="Shape 253"/>
              <p:cNvGrpSpPr/>
              <p:nvPr/>
            </p:nvGrpSpPr>
            <p:grpSpPr>
              <a:xfrm>
                <a:off x="1382" y="2185"/>
                <a:ext cx="3795" cy="6622"/>
                <a:chOff x="1382" y="2185"/>
                <a:chExt cx="3795" cy="6622"/>
              </a:xfrm>
            </p:grpSpPr>
            <p:sp>
              <p:nvSpPr>
                <p:cNvPr id="254" name="Shape 254"/>
                <p:cNvSpPr/>
                <p:nvPr/>
              </p:nvSpPr>
              <p:spPr>
                <a:xfrm>
                  <a:off x="1382" y="2185"/>
                  <a:ext cx="3795" cy="6622"/>
                </a:xfrm>
                <a:prstGeom prst="rect">
                  <a:avLst/>
                </a:prstGeom>
                <a:solidFill>
                  <a:srgbClr val="FFFFFF"/>
                </a:solidFill>
                <a:ln w="9525" cap="flat" cmpd="sng">
                  <a:solidFill>
                    <a:srgbClr val="000000"/>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55" name="Shape 255"/>
                <p:cNvSpPr txBox="1"/>
                <p:nvPr/>
              </p:nvSpPr>
              <p:spPr>
                <a:xfrm>
                  <a:off x="1542" y="4069"/>
                  <a:ext cx="3412" cy="4530"/>
                </a:xfrm>
                <a:prstGeom prst="rect">
                  <a:avLst/>
                </a:prstGeom>
                <a:solidFill>
                  <a:srgbClr val="FFFFFF"/>
                </a:solidFill>
                <a:ln w="9525" cap="flat" cmpd="sng">
                  <a:solidFill>
                    <a:schemeClr val="lt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15000"/>
                    </a:lnSpc>
                    <a:spcBef>
                      <a:spcPts val="0"/>
                    </a:spcBef>
                    <a:spcAft>
                      <a:spcPts val="0"/>
                    </a:spcAft>
                    <a:buNone/>
                  </a:pPr>
                  <a:r>
                    <a:rPr lang="en" sz="1100">
                      <a:solidFill>
                        <a:schemeClr val="dk1"/>
                      </a:solidFill>
                      <a:latin typeface="Calibri"/>
                      <a:ea typeface="Calibri"/>
                      <a:cs typeface="Calibri"/>
                      <a:sym typeface="Calibri"/>
                    </a:rPr>
                    <a:t>Find abnormal user ()</a:t>
                  </a:r>
                  <a:endParaRPr sz="1100">
                    <a:solidFill>
                      <a:schemeClr val="dk1"/>
                    </a:solidFill>
                    <a:latin typeface="Calibri"/>
                    <a:ea typeface="Calibri"/>
                    <a:cs typeface="Calibri"/>
                    <a:sym typeface="Calibri"/>
                  </a:endParaRPr>
                </a:p>
                <a:p>
                  <a:pPr marL="0" marR="0" lvl="0" indent="0" algn="l" rtl="0">
                    <a:lnSpc>
                      <a:spcPct val="115000"/>
                    </a:lnSpc>
                    <a:spcBef>
                      <a:spcPts val="1000"/>
                    </a:spcBef>
                    <a:spcAft>
                      <a:spcPts val="0"/>
                    </a:spcAft>
                    <a:buNone/>
                  </a:pPr>
                  <a:r>
                    <a:rPr lang="en" sz="1100">
                      <a:solidFill>
                        <a:schemeClr val="dk1"/>
                      </a:solidFill>
                      <a:latin typeface="Times New Roman"/>
                      <a:ea typeface="Times New Roman"/>
                      <a:cs typeface="Times New Roman"/>
                      <a:sym typeface="Times New Roman"/>
                    </a:rPr>
                    <a:t>Find Cyberbullying user </a:t>
                  </a:r>
                  <a:r>
                    <a:rPr lang="en" sz="1100">
                      <a:solidFill>
                        <a:schemeClr val="dk1"/>
                      </a:solidFill>
                      <a:latin typeface="Calibri"/>
                      <a:ea typeface="Calibri"/>
                      <a:cs typeface="Calibri"/>
                      <a:sym typeface="Calibri"/>
                    </a:rPr>
                    <a:t>()</a:t>
                  </a:r>
                  <a:endParaRPr sz="1100">
                    <a:solidFill>
                      <a:schemeClr val="dk1"/>
                    </a:solidFill>
                    <a:latin typeface="Calibri"/>
                    <a:ea typeface="Calibri"/>
                    <a:cs typeface="Calibri"/>
                    <a:sym typeface="Calibri"/>
                  </a:endParaRPr>
                </a:p>
                <a:p>
                  <a:pPr marL="0" marR="0" lvl="0" indent="0" algn="l" rtl="0">
                    <a:lnSpc>
                      <a:spcPct val="115000"/>
                    </a:lnSpc>
                    <a:spcBef>
                      <a:spcPts val="1000"/>
                    </a:spcBef>
                    <a:spcAft>
                      <a:spcPts val="0"/>
                    </a:spcAft>
                    <a:buNone/>
                  </a:pPr>
                  <a:r>
                    <a:rPr lang="en" sz="1100">
                      <a:solidFill>
                        <a:schemeClr val="dk1"/>
                      </a:solidFill>
                      <a:latin typeface="Calibri"/>
                      <a:ea typeface="Calibri"/>
                      <a:cs typeface="Calibri"/>
                      <a:sym typeface="Calibri"/>
                    </a:rPr>
                    <a:t> </a:t>
                  </a:r>
                  <a:endParaRPr sz="1100">
                    <a:solidFill>
                      <a:schemeClr val="dk1"/>
                    </a:solidFill>
                    <a:latin typeface="Calibri"/>
                    <a:ea typeface="Calibri"/>
                    <a:cs typeface="Calibri"/>
                    <a:sym typeface="Calibri"/>
                  </a:endParaRPr>
                </a:p>
                <a:p>
                  <a:pPr marL="0" marR="0" lvl="0" indent="0" algn="l" rtl="0">
                    <a:lnSpc>
                      <a:spcPct val="115000"/>
                    </a:lnSpc>
                    <a:spcBef>
                      <a:spcPts val="1000"/>
                    </a:spcBef>
                    <a:spcAft>
                      <a:spcPts val="0"/>
                    </a:spcAft>
                    <a:buNone/>
                  </a:pPr>
                  <a:r>
                    <a:rPr lang="en" sz="1100">
                      <a:solidFill>
                        <a:schemeClr val="dk1"/>
                      </a:solidFill>
                      <a:latin typeface="Calibri"/>
                      <a:ea typeface="Calibri"/>
                      <a:cs typeface="Calibri"/>
                      <a:sym typeface="Calibri"/>
                    </a:rPr>
                    <a:t> </a:t>
                  </a:r>
                  <a:endParaRPr sz="1100">
                    <a:solidFill>
                      <a:schemeClr val="dk1"/>
                    </a:solidFill>
                    <a:latin typeface="Calibri"/>
                    <a:ea typeface="Calibri"/>
                    <a:cs typeface="Calibri"/>
                    <a:sym typeface="Calibri"/>
                  </a:endParaRPr>
                </a:p>
                <a:p>
                  <a:pPr marL="0" marR="0" lvl="0" indent="0" algn="l" rtl="0">
                    <a:lnSpc>
                      <a:spcPct val="115000"/>
                    </a:lnSpc>
                    <a:spcBef>
                      <a:spcPts val="1000"/>
                    </a:spcBef>
                    <a:spcAft>
                      <a:spcPts val="0"/>
                    </a:spcAft>
                    <a:buNone/>
                  </a:pPr>
                  <a:r>
                    <a:rPr lang="en" sz="1100">
                      <a:solidFill>
                        <a:schemeClr val="dk1"/>
                      </a:solidFill>
                      <a:latin typeface="Calibri"/>
                      <a:ea typeface="Calibri"/>
                      <a:cs typeface="Calibri"/>
                      <a:sym typeface="Calibri"/>
                    </a:rPr>
                    <a:t> </a:t>
                  </a:r>
                  <a:endParaRPr sz="1100">
                    <a:solidFill>
                      <a:schemeClr val="dk1"/>
                    </a:solidFill>
                    <a:latin typeface="Calibri"/>
                    <a:ea typeface="Calibri"/>
                    <a:cs typeface="Calibri"/>
                    <a:sym typeface="Calibri"/>
                  </a:endParaRPr>
                </a:p>
                <a:p>
                  <a:pPr marL="0" marR="0" lvl="0" indent="0" algn="l" rtl="0">
                    <a:lnSpc>
                      <a:spcPct val="115000"/>
                    </a:lnSpc>
                    <a:spcBef>
                      <a:spcPts val="1000"/>
                    </a:spcBef>
                    <a:spcAft>
                      <a:spcPts val="0"/>
                    </a:spcAft>
                    <a:buNone/>
                  </a:pPr>
                  <a:r>
                    <a:rPr lang="en" sz="1100">
                      <a:solidFill>
                        <a:schemeClr val="dk1"/>
                      </a:solidFill>
                      <a:latin typeface="Calibri"/>
                      <a:ea typeface="Calibri"/>
                      <a:cs typeface="Calibri"/>
                      <a:sym typeface="Calibri"/>
                    </a:rPr>
                    <a:t> </a:t>
                  </a:r>
                  <a:endParaRPr sz="1100">
                    <a:solidFill>
                      <a:schemeClr val="dk1"/>
                    </a:solidFill>
                    <a:latin typeface="Calibri"/>
                    <a:ea typeface="Calibri"/>
                    <a:cs typeface="Calibri"/>
                    <a:sym typeface="Calibri"/>
                  </a:endParaRPr>
                </a:p>
                <a:p>
                  <a:pPr marL="0" marR="0" lvl="0" indent="0" algn="l" rtl="0">
                    <a:lnSpc>
                      <a:spcPct val="115000"/>
                    </a:lnSpc>
                    <a:spcBef>
                      <a:spcPts val="1000"/>
                    </a:spcBef>
                    <a:spcAft>
                      <a:spcPts val="0"/>
                    </a:spcAft>
                    <a:buNone/>
                  </a:pPr>
                  <a:r>
                    <a:rPr lang="en" sz="1100">
                      <a:solidFill>
                        <a:schemeClr val="dk1"/>
                      </a:solidFill>
                      <a:latin typeface="Calibri"/>
                      <a:ea typeface="Calibri"/>
                      <a:cs typeface="Calibri"/>
                      <a:sym typeface="Calibri"/>
                    </a:rPr>
                    <a:t> </a:t>
                  </a:r>
                  <a:endParaRPr sz="1100">
                    <a:solidFill>
                      <a:schemeClr val="dk1"/>
                    </a:solidFill>
                    <a:latin typeface="Calibri"/>
                    <a:ea typeface="Calibri"/>
                    <a:cs typeface="Calibri"/>
                    <a:sym typeface="Calibri"/>
                  </a:endParaRPr>
                </a:p>
              </p:txBody>
            </p:sp>
            <p:sp>
              <p:nvSpPr>
                <p:cNvPr id="256" name="Shape 256"/>
                <p:cNvSpPr txBox="1"/>
                <p:nvPr/>
              </p:nvSpPr>
              <p:spPr>
                <a:xfrm>
                  <a:off x="2365" y="2344"/>
                  <a:ext cx="1831" cy="416"/>
                </a:xfrm>
                <a:prstGeom prst="rect">
                  <a:avLst/>
                </a:prstGeom>
                <a:solidFill>
                  <a:srgbClr val="FFFFFF"/>
                </a:solidFill>
                <a:ln w="9525" cap="flat" cmpd="sng">
                  <a:solidFill>
                    <a:schemeClr val="lt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lnSpc>
                      <a:spcPct val="115000"/>
                    </a:lnSpc>
                    <a:spcBef>
                      <a:spcPts val="0"/>
                    </a:spcBef>
                    <a:spcAft>
                      <a:spcPts val="0"/>
                    </a:spcAft>
                    <a:buNone/>
                  </a:pPr>
                  <a:r>
                    <a:rPr lang="en" sz="1200">
                      <a:solidFill>
                        <a:schemeClr val="dk1"/>
                      </a:solidFill>
                      <a:latin typeface="Calibri"/>
                      <a:ea typeface="Calibri"/>
                      <a:cs typeface="Calibri"/>
                      <a:sym typeface="Calibri"/>
                    </a:rPr>
                    <a:t>ADMIN</a:t>
                  </a:r>
                  <a:endParaRPr sz="1100">
                    <a:solidFill>
                      <a:schemeClr val="dk1"/>
                    </a:solidFill>
                    <a:latin typeface="Calibri"/>
                    <a:ea typeface="Calibri"/>
                    <a:cs typeface="Calibri"/>
                    <a:sym typeface="Calibri"/>
                  </a:endParaRPr>
                </a:p>
              </p:txBody>
            </p:sp>
            <p:sp>
              <p:nvSpPr>
                <p:cNvPr id="257" name="Shape 257"/>
                <p:cNvSpPr txBox="1"/>
                <p:nvPr/>
              </p:nvSpPr>
              <p:spPr>
                <a:xfrm>
                  <a:off x="2874" y="3179"/>
                  <a:ext cx="2237" cy="377"/>
                </a:xfrm>
                <a:prstGeom prst="rect">
                  <a:avLst/>
                </a:prstGeom>
                <a:solidFill>
                  <a:srgbClr val="FFFFFF"/>
                </a:solidFill>
                <a:ln w="9525" cap="flat" cmpd="sng">
                  <a:solidFill>
                    <a:schemeClr val="lt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15000"/>
                    </a:lnSpc>
                    <a:spcBef>
                      <a:spcPts val="0"/>
                    </a:spcBef>
                    <a:spcAft>
                      <a:spcPts val="0"/>
                    </a:spcAft>
                    <a:buNone/>
                  </a:pPr>
                  <a:r>
                    <a:rPr lang="en" sz="1100">
                      <a:solidFill>
                        <a:schemeClr val="dk1"/>
                      </a:solidFill>
                      <a:latin typeface="Calibri"/>
                      <a:ea typeface="Calibri"/>
                      <a:cs typeface="Calibri"/>
                      <a:sym typeface="Calibri"/>
                    </a:rPr>
                    <a:t>Login</a:t>
                  </a:r>
                  <a:endParaRPr sz="1100">
                    <a:solidFill>
                      <a:schemeClr val="dk1"/>
                    </a:solidFill>
                    <a:latin typeface="Calibri"/>
                    <a:ea typeface="Calibri"/>
                    <a:cs typeface="Calibri"/>
                    <a:sym typeface="Calibri"/>
                  </a:endParaRPr>
                </a:p>
              </p:txBody>
            </p:sp>
          </p:grpSp>
          <p:cxnSp>
            <p:nvCxnSpPr>
              <p:cNvPr id="258" name="Shape 258"/>
              <p:cNvCxnSpPr/>
              <p:nvPr/>
            </p:nvCxnSpPr>
            <p:spPr>
              <a:xfrm>
                <a:off x="1382" y="2980"/>
                <a:ext cx="3795" cy="0"/>
              </a:xfrm>
              <a:prstGeom prst="straightConnector1">
                <a:avLst/>
              </a:prstGeom>
              <a:noFill/>
              <a:ln w="9525" cap="flat" cmpd="sng">
                <a:solidFill>
                  <a:srgbClr val="000000"/>
                </a:solidFill>
                <a:prstDash val="solid"/>
                <a:round/>
                <a:headEnd type="none" w="med" len="med"/>
                <a:tailEnd type="none" w="med" len="med"/>
              </a:ln>
            </p:spPr>
          </p:cxnSp>
          <p:cxnSp>
            <p:nvCxnSpPr>
              <p:cNvPr id="259" name="Shape 259"/>
              <p:cNvCxnSpPr/>
              <p:nvPr/>
            </p:nvCxnSpPr>
            <p:spPr>
              <a:xfrm>
                <a:off x="1382" y="3717"/>
                <a:ext cx="3795" cy="0"/>
              </a:xfrm>
              <a:prstGeom prst="straightConnector1">
                <a:avLst/>
              </a:prstGeom>
              <a:noFill/>
              <a:ln w="9525" cap="flat" cmpd="sng">
                <a:solidFill>
                  <a:srgbClr val="000000"/>
                </a:solidFill>
                <a:prstDash val="solid"/>
                <a:round/>
                <a:headEnd type="none" w="med" len="med"/>
                <a:tailEnd type="none" w="med" len="med"/>
              </a:ln>
            </p:spPr>
          </p:cxnSp>
        </p:grpSp>
        <p:cxnSp>
          <p:nvCxnSpPr>
            <p:cNvPr id="260" name="Shape 260"/>
            <p:cNvCxnSpPr/>
            <p:nvPr/>
          </p:nvCxnSpPr>
          <p:spPr>
            <a:xfrm>
              <a:off x="6049" y="5091"/>
              <a:ext cx="1095" cy="0"/>
            </a:xfrm>
            <a:prstGeom prst="straightConnector1">
              <a:avLst/>
            </a:prstGeom>
            <a:noFill/>
            <a:ln w="9525" cap="flat" cmpd="sng">
              <a:solidFill>
                <a:srgbClr val="000000"/>
              </a:solidFill>
              <a:prstDash val="solid"/>
              <a:round/>
              <a:headEnd type="triangle" w="med" len="med"/>
              <a:tailEnd type="triangle" w="med" len="med"/>
            </a:ln>
          </p:spPr>
        </p:cxnSp>
        <p:cxnSp>
          <p:nvCxnSpPr>
            <p:cNvPr id="261" name="Shape 261"/>
            <p:cNvCxnSpPr/>
            <p:nvPr/>
          </p:nvCxnSpPr>
          <p:spPr>
            <a:xfrm rot="10800000">
              <a:off x="4651" y="9035"/>
              <a:ext cx="0" cy="888"/>
            </a:xfrm>
            <a:prstGeom prst="straightConnector1">
              <a:avLst/>
            </a:prstGeom>
            <a:noFill/>
            <a:ln w="9525" cap="flat" cmpd="sng">
              <a:solidFill>
                <a:srgbClr val="000000"/>
              </a:solidFill>
              <a:prstDash val="solid"/>
              <a:round/>
              <a:headEnd type="triangle" w="med" len="med"/>
              <a:tailEnd type="triangle" w="med" len="med"/>
            </a:ln>
          </p:spPr>
        </p:cxnSp>
        <p:sp>
          <p:nvSpPr>
            <p:cNvPr id="262" name="Shape 262"/>
            <p:cNvSpPr/>
            <p:nvPr/>
          </p:nvSpPr>
          <p:spPr>
            <a:xfrm>
              <a:off x="3648" y="9940"/>
              <a:ext cx="3795" cy="4547"/>
            </a:xfrm>
            <a:prstGeom prst="rect">
              <a:avLst/>
            </a:prstGeom>
            <a:solidFill>
              <a:srgbClr val="FFFFFF"/>
            </a:solidFill>
            <a:ln w="9525" cap="flat" cmpd="sng">
              <a:solidFill>
                <a:srgbClr val="000000"/>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63" name="Shape 263"/>
            <p:cNvSpPr txBox="1"/>
            <p:nvPr/>
          </p:nvSpPr>
          <p:spPr>
            <a:xfrm>
              <a:off x="3732" y="10933"/>
              <a:ext cx="3412" cy="2780"/>
            </a:xfrm>
            <a:prstGeom prst="rect">
              <a:avLst/>
            </a:prstGeom>
            <a:solidFill>
              <a:srgbClr val="FFFFFF"/>
            </a:solidFill>
            <a:ln w="9525" cap="flat" cmpd="sng">
              <a:solidFill>
                <a:schemeClr val="lt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75000"/>
                </a:lnSpc>
                <a:spcBef>
                  <a:spcPts val="0"/>
                </a:spcBef>
                <a:spcAft>
                  <a:spcPts val="0"/>
                </a:spcAft>
                <a:buNone/>
              </a:pPr>
              <a:r>
                <a:rPr lang="en" sz="1100" dirty="0">
                  <a:solidFill>
                    <a:schemeClr val="dk1"/>
                  </a:solidFill>
                  <a:latin typeface="Calibri"/>
                  <a:ea typeface="Calibri"/>
                  <a:cs typeface="Calibri"/>
                  <a:sym typeface="Calibri"/>
                </a:rPr>
                <a:t>User name </a:t>
              </a:r>
              <a:endParaRPr sz="1100" dirty="0">
                <a:solidFill>
                  <a:schemeClr val="dk1"/>
                </a:solidFill>
                <a:latin typeface="Calibri"/>
                <a:ea typeface="Calibri"/>
                <a:cs typeface="Calibri"/>
                <a:sym typeface="Calibri"/>
              </a:endParaRPr>
            </a:p>
            <a:p>
              <a:pPr marL="0" marR="0" lvl="0" indent="0" algn="l" rtl="0">
                <a:lnSpc>
                  <a:spcPct val="75000"/>
                </a:lnSpc>
                <a:spcBef>
                  <a:spcPts val="1000"/>
                </a:spcBef>
                <a:spcAft>
                  <a:spcPts val="0"/>
                </a:spcAft>
                <a:buNone/>
              </a:pPr>
              <a:r>
                <a:rPr lang="en" sz="1100" dirty="0">
                  <a:solidFill>
                    <a:schemeClr val="dk1"/>
                  </a:solidFill>
                  <a:latin typeface="Calibri"/>
                  <a:ea typeface="Calibri"/>
                  <a:cs typeface="Calibri"/>
                  <a:sym typeface="Calibri"/>
                </a:rPr>
                <a:t>Password </a:t>
              </a:r>
              <a:endParaRPr sz="1100" dirty="0">
                <a:solidFill>
                  <a:schemeClr val="dk1"/>
                </a:solidFill>
                <a:latin typeface="Calibri"/>
                <a:ea typeface="Calibri"/>
                <a:cs typeface="Calibri"/>
                <a:sym typeface="Calibri"/>
              </a:endParaRPr>
            </a:p>
            <a:p>
              <a:pPr marL="0" marR="0" lvl="0" indent="0" algn="l" rtl="0">
                <a:lnSpc>
                  <a:spcPct val="75000"/>
                </a:lnSpc>
                <a:spcBef>
                  <a:spcPts val="1000"/>
                </a:spcBef>
                <a:spcAft>
                  <a:spcPts val="0"/>
                </a:spcAft>
                <a:buNone/>
              </a:pPr>
              <a:r>
                <a:rPr lang="en" sz="1100" dirty="0">
                  <a:solidFill>
                    <a:schemeClr val="dk1"/>
                  </a:solidFill>
                  <a:latin typeface="Calibri"/>
                  <a:ea typeface="Calibri"/>
                  <a:cs typeface="Calibri"/>
                  <a:sym typeface="Calibri"/>
                </a:rPr>
                <a:t>Email</a:t>
              </a:r>
              <a:endParaRPr sz="1100" dirty="0">
                <a:solidFill>
                  <a:schemeClr val="dk1"/>
                </a:solidFill>
                <a:latin typeface="Calibri"/>
                <a:ea typeface="Calibri"/>
                <a:cs typeface="Calibri"/>
                <a:sym typeface="Calibri"/>
              </a:endParaRPr>
            </a:p>
            <a:p>
              <a:pPr marL="0" marR="0" lvl="0" indent="0" algn="l" rtl="0">
                <a:lnSpc>
                  <a:spcPct val="75000"/>
                </a:lnSpc>
                <a:spcBef>
                  <a:spcPts val="1000"/>
                </a:spcBef>
                <a:spcAft>
                  <a:spcPts val="0"/>
                </a:spcAft>
                <a:buNone/>
              </a:pPr>
              <a:r>
                <a:rPr lang="en" sz="1100" dirty="0">
                  <a:solidFill>
                    <a:schemeClr val="dk1"/>
                  </a:solidFill>
                  <a:latin typeface="Calibri"/>
                  <a:ea typeface="Calibri"/>
                  <a:cs typeface="Calibri"/>
                  <a:sym typeface="Calibri"/>
                </a:rPr>
                <a:t>Profile images</a:t>
              </a:r>
              <a:endParaRPr sz="1100" dirty="0">
                <a:solidFill>
                  <a:schemeClr val="dk1"/>
                </a:solidFill>
                <a:latin typeface="Calibri"/>
                <a:ea typeface="Calibri"/>
                <a:cs typeface="Calibri"/>
                <a:sym typeface="Calibri"/>
              </a:endParaRPr>
            </a:p>
            <a:p>
              <a:pPr marL="0" marR="0" lvl="0" indent="0" algn="l" rtl="0">
                <a:lnSpc>
                  <a:spcPct val="75000"/>
                </a:lnSpc>
                <a:spcBef>
                  <a:spcPts val="1000"/>
                </a:spcBef>
                <a:spcAft>
                  <a:spcPts val="0"/>
                </a:spcAft>
                <a:buNone/>
              </a:pPr>
              <a:r>
                <a:rPr lang="en" sz="1100" dirty="0">
                  <a:solidFill>
                    <a:schemeClr val="dk1"/>
                  </a:solidFill>
                  <a:latin typeface="Calibri"/>
                  <a:ea typeface="Calibri"/>
                  <a:cs typeface="Calibri"/>
                  <a:sym typeface="Calibri"/>
                </a:rPr>
                <a:t>User Details</a:t>
              </a:r>
              <a:endParaRPr sz="1100" dirty="0">
                <a:solidFill>
                  <a:schemeClr val="dk1"/>
                </a:solidFill>
                <a:latin typeface="Calibri"/>
                <a:ea typeface="Calibri"/>
                <a:cs typeface="Calibri"/>
                <a:sym typeface="Calibri"/>
              </a:endParaRPr>
            </a:p>
            <a:p>
              <a:pPr marL="0" marR="0" lvl="0" indent="0" algn="l" rtl="0">
                <a:lnSpc>
                  <a:spcPct val="115000"/>
                </a:lnSpc>
                <a:spcBef>
                  <a:spcPts val="1000"/>
                </a:spcBef>
                <a:spcAft>
                  <a:spcPts val="0"/>
                </a:spcAft>
                <a:buNone/>
              </a:pPr>
              <a:r>
                <a:rPr lang="en" sz="1100" dirty="0">
                  <a:solidFill>
                    <a:schemeClr val="dk1"/>
                  </a:solidFill>
                  <a:latin typeface="Calibri"/>
                  <a:ea typeface="Calibri"/>
                  <a:cs typeface="Calibri"/>
                  <a:sym typeface="Calibri"/>
                </a:rPr>
                <a:t> </a:t>
              </a:r>
              <a:endParaRPr sz="1100" dirty="0">
                <a:solidFill>
                  <a:schemeClr val="dk1"/>
                </a:solidFill>
                <a:latin typeface="Calibri"/>
                <a:ea typeface="Calibri"/>
                <a:cs typeface="Calibri"/>
                <a:sym typeface="Calibri"/>
              </a:endParaRPr>
            </a:p>
            <a:p>
              <a:pPr marL="0" marR="0" lvl="0" indent="0" algn="l" rtl="0">
                <a:lnSpc>
                  <a:spcPct val="115000"/>
                </a:lnSpc>
                <a:spcBef>
                  <a:spcPts val="1000"/>
                </a:spcBef>
                <a:spcAft>
                  <a:spcPts val="0"/>
                </a:spcAft>
                <a:buNone/>
              </a:pPr>
              <a:r>
                <a:rPr lang="en" sz="1100" dirty="0">
                  <a:solidFill>
                    <a:schemeClr val="dk1"/>
                  </a:solidFill>
                  <a:latin typeface="Calibri"/>
                  <a:ea typeface="Calibri"/>
                  <a:cs typeface="Calibri"/>
                  <a:sym typeface="Calibri"/>
                </a:rPr>
                <a:t> </a:t>
              </a:r>
              <a:endParaRPr sz="1100" dirty="0">
                <a:solidFill>
                  <a:schemeClr val="dk1"/>
                </a:solidFill>
                <a:latin typeface="Calibri"/>
                <a:ea typeface="Calibri"/>
                <a:cs typeface="Calibri"/>
                <a:sym typeface="Calibri"/>
              </a:endParaRPr>
            </a:p>
            <a:p>
              <a:pPr marL="0" marR="0" lvl="0" indent="0" algn="l" rtl="0">
                <a:lnSpc>
                  <a:spcPct val="115000"/>
                </a:lnSpc>
                <a:spcBef>
                  <a:spcPts val="1000"/>
                </a:spcBef>
                <a:spcAft>
                  <a:spcPts val="0"/>
                </a:spcAft>
                <a:buNone/>
              </a:pPr>
              <a:r>
                <a:rPr lang="en" sz="1100" dirty="0">
                  <a:solidFill>
                    <a:schemeClr val="dk1"/>
                  </a:solidFill>
                  <a:latin typeface="Calibri"/>
                  <a:ea typeface="Calibri"/>
                  <a:cs typeface="Calibri"/>
                  <a:sym typeface="Calibri"/>
                </a:rPr>
                <a:t> </a:t>
              </a:r>
              <a:endParaRPr sz="1100" dirty="0">
                <a:solidFill>
                  <a:schemeClr val="dk1"/>
                </a:solidFill>
                <a:latin typeface="Calibri"/>
                <a:ea typeface="Calibri"/>
                <a:cs typeface="Calibri"/>
                <a:sym typeface="Calibri"/>
              </a:endParaRPr>
            </a:p>
          </p:txBody>
        </p:sp>
        <p:sp>
          <p:nvSpPr>
            <p:cNvPr id="264" name="Shape 264"/>
            <p:cNvSpPr txBox="1"/>
            <p:nvPr/>
          </p:nvSpPr>
          <p:spPr>
            <a:xfrm>
              <a:off x="3958" y="10048"/>
              <a:ext cx="2299" cy="482"/>
            </a:xfrm>
            <a:prstGeom prst="rect">
              <a:avLst/>
            </a:prstGeom>
            <a:solidFill>
              <a:srgbClr val="FFFFFF"/>
            </a:solidFill>
            <a:ln w="9525" cap="flat" cmpd="sng">
              <a:solidFill>
                <a:schemeClr val="lt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lnSpc>
                  <a:spcPct val="115000"/>
                </a:lnSpc>
                <a:spcBef>
                  <a:spcPts val="0"/>
                </a:spcBef>
                <a:spcAft>
                  <a:spcPts val="0"/>
                </a:spcAft>
                <a:buNone/>
              </a:pPr>
              <a:r>
                <a:rPr lang="en" sz="1400">
                  <a:solidFill>
                    <a:schemeClr val="dk1"/>
                  </a:solidFill>
                  <a:latin typeface="Calibri"/>
                  <a:ea typeface="Calibri"/>
                  <a:cs typeface="Calibri"/>
                  <a:sym typeface="Calibri"/>
                </a:rPr>
                <a:t>REGISTRATION</a:t>
              </a:r>
              <a:endParaRPr sz="1100">
                <a:solidFill>
                  <a:schemeClr val="dk1"/>
                </a:solidFill>
                <a:latin typeface="Calibri"/>
                <a:ea typeface="Calibri"/>
                <a:cs typeface="Calibri"/>
                <a:sym typeface="Calibri"/>
              </a:endParaRPr>
            </a:p>
          </p:txBody>
        </p:sp>
        <p:sp>
          <p:nvSpPr>
            <p:cNvPr id="265" name="Shape 265"/>
            <p:cNvSpPr txBox="1"/>
            <p:nvPr/>
          </p:nvSpPr>
          <p:spPr>
            <a:xfrm>
              <a:off x="5081" y="10765"/>
              <a:ext cx="1291" cy="500"/>
            </a:xfrm>
            <a:prstGeom prst="rect">
              <a:avLst/>
            </a:prstGeom>
            <a:solidFill>
              <a:srgbClr val="FFFFFF"/>
            </a:solidFill>
            <a:ln w="9525" cap="flat" cmpd="sng">
              <a:solidFill>
                <a:schemeClr val="lt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15000"/>
                </a:lnSpc>
                <a:spcBef>
                  <a:spcPts val="0"/>
                </a:spcBef>
                <a:spcAft>
                  <a:spcPts val="0"/>
                </a:spcAft>
                <a:buNone/>
              </a:pPr>
              <a:r>
                <a:rPr lang="en" sz="1100">
                  <a:solidFill>
                    <a:schemeClr val="dk1"/>
                  </a:solidFill>
                  <a:latin typeface="Calibri"/>
                  <a:ea typeface="Calibri"/>
                  <a:cs typeface="Calibri"/>
                  <a:sym typeface="Calibri"/>
                </a:rPr>
                <a:t> </a:t>
              </a:r>
              <a:endParaRPr sz="1100">
                <a:solidFill>
                  <a:schemeClr val="dk1"/>
                </a:solidFill>
                <a:latin typeface="Calibri"/>
                <a:ea typeface="Calibri"/>
                <a:cs typeface="Calibri"/>
                <a:sym typeface="Calibri"/>
              </a:endParaRPr>
            </a:p>
          </p:txBody>
        </p:sp>
        <p:cxnSp>
          <p:nvCxnSpPr>
            <p:cNvPr id="266" name="Shape 266"/>
            <p:cNvCxnSpPr/>
            <p:nvPr/>
          </p:nvCxnSpPr>
          <p:spPr>
            <a:xfrm>
              <a:off x="3648" y="10765"/>
              <a:ext cx="3795" cy="0"/>
            </a:xfrm>
            <a:prstGeom prst="straightConnector1">
              <a:avLst/>
            </a:prstGeom>
            <a:noFill/>
            <a:ln w="9525" cap="flat" cmpd="sng">
              <a:solidFill>
                <a:srgbClr val="000000"/>
              </a:solidFill>
              <a:prstDash val="solid"/>
              <a:round/>
              <a:headEnd type="none" w="med" len="med"/>
              <a:tailEnd type="none" w="med" len="med"/>
            </a:ln>
          </p:spPr>
        </p:cxnSp>
      </p:grpSp>
      <p:sp>
        <p:nvSpPr>
          <p:cNvPr id="267" name="Shape 267"/>
          <p:cNvSpPr txBox="1"/>
          <p:nvPr/>
        </p:nvSpPr>
        <p:spPr>
          <a:xfrm>
            <a:off x="681567" y="6416677"/>
            <a:ext cx="781051" cy="36512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 sz="2667" b="1" i="1">
                <a:solidFill>
                  <a:srgbClr val="FEFFFF"/>
                </a:solidFill>
                <a:latin typeface="Century Gothic"/>
                <a:ea typeface="Century Gothic"/>
                <a:cs typeface="Century Gothic"/>
                <a:sym typeface="Century Gothic"/>
              </a:rPr>
              <a:t>13</a:t>
            </a:fld>
            <a:endParaRPr sz="2667" b="1" i="1">
              <a:solidFill>
                <a:srgbClr val="FEFFFF"/>
              </a:solidFill>
              <a:latin typeface="Century Gothic"/>
              <a:ea typeface="Century Gothic"/>
              <a:cs typeface="Century Gothic"/>
              <a:sym typeface="Century Gothic"/>
            </a:endParaRPr>
          </a:p>
        </p:txBody>
      </p:sp>
      <p:sp>
        <p:nvSpPr>
          <p:cNvPr id="2" name="Rectangle 1"/>
          <p:cNvSpPr/>
          <p:nvPr/>
        </p:nvSpPr>
        <p:spPr>
          <a:xfrm>
            <a:off x="1072092" y="428384"/>
            <a:ext cx="5250155" cy="340093"/>
          </a:xfrm>
          <a:prstGeom prst="rect">
            <a:avLst/>
          </a:prstGeom>
        </p:spPr>
        <p:txBody>
          <a:bodyPr wrap="none">
            <a:spAutoFit/>
          </a:bodyPr>
          <a:lstStyle/>
          <a:p>
            <a:pPr>
              <a:lnSpc>
                <a:spcPct val="115000"/>
              </a:lnSpc>
              <a:spcAft>
                <a:spcPts val="1000"/>
              </a:spcAft>
              <a:tabLst>
                <a:tab pos="1573530" algn="l"/>
              </a:tabLst>
            </a:pPr>
            <a:r>
              <a:rPr lang="en-US" dirty="0">
                <a:latin typeface="Calibri" panose="020F0502020204030204" pitchFamily="34" charset="0"/>
                <a:ea typeface="Times New Roman" panose="02020603050405020304" pitchFamily="18" charset="0"/>
                <a:cs typeface="Calibri" panose="020F0502020204030204" pitchFamily="34" charset="0"/>
              </a:rPr>
              <a:t>The class diagram shows the classes and their class specific functions.</a:t>
            </a:r>
            <a:endParaRPr lang="en-IN" dirty="0">
              <a:effectLst/>
              <a:latin typeface="Calibri" panose="020F0502020204030204" pitchFamily="34" charset="0"/>
              <a:ea typeface="Times New Roman" panose="02020603050405020304" pitchFamily="18" charset="0"/>
              <a:cs typeface="Calibri" panose="020F0502020204030204" pitchFamily="34" charset="0"/>
            </a:endParaRPr>
          </a:p>
        </p:txBody>
      </p:sp>
      <p:sp>
        <p:nvSpPr>
          <p:cNvPr id="3" name="Rectangle 2"/>
          <p:cNvSpPr/>
          <p:nvPr/>
        </p:nvSpPr>
        <p:spPr>
          <a:xfrm>
            <a:off x="4104781" y="5715505"/>
            <a:ext cx="4193777" cy="338554"/>
          </a:xfrm>
          <a:prstGeom prst="rect">
            <a:avLst/>
          </a:prstGeom>
        </p:spPr>
        <p:txBody>
          <a:bodyPr wrap="none">
            <a:spAutoFit/>
          </a:bodyPr>
          <a:lstStyle/>
          <a:p>
            <a:r>
              <a:rPr lang="en-US" sz="1600" b="1" dirty="0">
                <a:latin typeface="Calibri" panose="020F0502020204030204" pitchFamily="34" charset="0"/>
                <a:ea typeface="Times New Roman" panose="02020603050405020304" pitchFamily="18" charset="0"/>
                <a:cs typeface="Calibri" panose="020F0502020204030204" pitchFamily="34" charset="0"/>
              </a:rPr>
              <a:t>Class diagram for user, admin and registrations</a:t>
            </a:r>
            <a:endParaRPr lang="en-IN" sz="1600" b="1" dirty="0">
              <a:latin typeface="Calibri" panose="020F0502020204030204" pitchFamily="34" charset="0"/>
              <a:cs typeface="Calibri" panose="020F0502020204030204" pitchFamily="34" charset="0"/>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Shape 272"/>
          <p:cNvSpPr/>
          <p:nvPr/>
        </p:nvSpPr>
        <p:spPr>
          <a:xfrm>
            <a:off x="776409" y="112389"/>
            <a:ext cx="2972289" cy="390684"/>
          </a:xfrm>
          <a:prstGeom prst="rect">
            <a:avLst/>
          </a:prstGeom>
          <a:noFill/>
          <a:ln>
            <a:noFill/>
          </a:ln>
        </p:spPr>
        <p:txBody>
          <a:bodyPr spcFirstLastPara="1" wrap="square" lIns="91425" tIns="45700" rIns="91425" bIns="45700" anchor="t" anchorCtr="0">
            <a:noAutofit/>
          </a:bodyPr>
          <a:lstStyle/>
          <a:p>
            <a:pPr marL="0" marR="0" lvl="0" indent="0" algn="l" rtl="0">
              <a:lnSpc>
                <a:spcPct val="115000"/>
              </a:lnSpc>
              <a:spcBef>
                <a:spcPts val="0"/>
              </a:spcBef>
              <a:spcAft>
                <a:spcPts val="0"/>
              </a:spcAft>
              <a:buNone/>
            </a:pPr>
            <a:r>
              <a:rPr lang="en" sz="1600" b="1" dirty="0">
                <a:solidFill>
                  <a:schemeClr val="dk1"/>
                </a:solidFill>
                <a:latin typeface="Calibri" panose="020F0502020204030204" pitchFamily="34" charset="0"/>
                <a:ea typeface="Calibri"/>
                <a:cs typeface="Calibri" panose="020F0502020204030204" pitchFamily="34" charset="0"/>
                <a:sym typeface="Calibri"/>
              </a:rPr>
              <a:t>4.</a:t>
            </a:r>
            <a:r>
              <a:rPr lang="en" sz="1600" b="1" dirty="0">
                <a:solidFill>
                  <a:schemeClr val="dk1"/>
                </a:solidFill>
                <a:latin typeface="Calibri" panose="020F0502020204030204" pitchFamily="34" charset="0"/>
                <a:ea typeface="Times New Roman"/>
                <a:cs typeface="Calibri" panose="020F0502020204030204" pitchFamily="34" charset="0"/>
                <a:sym typeface="Times New Roman"/>
              </a:rPr>
              <a:t> SEQUENCE DIAGRAM:</a:t>
            </a:r>
            <a:endParaRPr sz="1600" dirty="0">
              <a:solidFill>
                <a:schemeClr val="dk1"/>
              </a:solidFill>
              <a:latin typeface="Calibri" panose="020F0502020204030204" pitchFamily="34" charset="0"/>
              <a:ea typeface="Calibri"/>
              <a:cs typeface="Calibri" panose="020F0502020204030204" pitchFamily="34" charset="0"/>
              <a:sym typeface="Calibri"/>
            </a:endParaRPr>
          </a:p>
        </p:txBody>
      </p:sp>
      <p:sp>
        <p:nvSpPr>
          <p:cNvPr id="273" name="Shape 273"/>
          <p:cNvSpPr/>
          <p:nvPr/>
        </p:nvSpPr>
        <p:spPr>
          <a:xfrm>
            <a:off x="990599" y="410315"/>
            <a:ext cx="8751277" cy="390684"/>
          </a:xfrm>
          <a:prstGeom prst="rect">
            <a:avLst/>
          </a:prstGeom>
          <a:noFill/>
          <a:ln>
            <a:noFill/>
          </a:ln>
        </p:spPr>
        <p:txBody>
          <a:bodyPr spcFirstLastPara="1" wrap="square" lIns="91425" tIns="45700" rIns="91425" bIns="45700" anchor="t" anchorCtr="0">
            <a:noAutofit/>
          </a:bodyPr>
          <a:lstStyle/>
          <a:p>
            <a:pPr marL="0" marR="0" lvl="0" indent="0" algn="l" rtl="0">
              <a:lnSpc>
                <a:spcPct val="115000"/>
              </a:lnSpc>
              <a:spcBef>
                <a:spcPts val="0"/>
              </a:spcBef>
              <a:spcAft>
                <a:spcPts val="0"/>
              </a:spcAft>
              <a:buNone/>
            </a:pPr>
            <a:r>
              <a:rPr lang="en">
                <a:solidFill>
                  <a:srgbClr val="000000"/>
                </a:solidFill>
                <a:latin typeface="Calibri" panose="020F0502020204030204" pitchFamily="34" charset="0"/>
                <a:ea typeface="Times New Roman"/>
                <a:cs typeface="Calibri" panose="020F0502020204030204" pitchFamily="34" charset="0"/>
                <a:sym typeface="Times New Roman"/>
              </a:rPr>
              <a:t>This sequence diagram shows how processes operate with one another and in what order.</a:t>
            </a:r>
            <a:endParaRPr sz="1100">
              <a:solidFill>
                <a:schemeClr val="dk1"/>
              </a:solidFill>
              <a:latin typeface="Calibri" panose="020F0502020204030204" pitchFamily="34" charset="0"/>
              <a:ea typeface="Calibri"/>
              <a:cs typeface="Calibri" panose="020F0502020204030204" pitchFamily="34" charset="0"/>
              <a:sym typeface="Calibri"/>
            </a:endParaRPr>
          </a:p>
        </p:txBody>
      </p:sp>
      <p:grpSp>
        <p:nvGrpSpPr>
          <p:cNvPr id="274" name="Shape 274"/>
          <p:cNvGrpSpPr/>
          <p:nvPr/>
        </p:nvGrpSpPr>
        <p:grpSpPr>
          <a:xfrm>
            <a:off x="3340327" y="918629"/>
            <a:ext cx="5812473" cy="4900219"/>
            <a:chOff x="2138" y="2768"/>
            <a:chExt cx="8707" cy="10286"/>
          </a:xfrm>
        </p:grpSpPr>
        <p:sp>
          <p:nvSpPr>
            <p:cNvPr id="275" name="Shape 275"/>
            <p:cNvSpPr txBox="1"/>
            <p:nvPr/>
          </p:nvSpPr>
          <p:spPr>
            <a:xfrm>
              <a:off x="3293" y="9120"/>
              <a:ext cx="2271" cy="1049"/>
            </a:xfrm>
            <a:prstGeom prst="rect">
              <a:avLst/>
            </a:prstGeom>
            <a:solidFill>
              <a:srgbClr val="FFFFFF"/>
            </a:solidFill>
            <a:ln w="9525" cap="flat" cmpd="sng">
              <a:solidFill>
                <a:schemeClr val="lt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15000"/>
                </a:lnSpc>
                <a:spcBef>
                  <a:spcPts val="0"/>
                </a:spcBef>
                <a:spcAft>
                  <a:spcPts val="0"/>
                </a:spcAft>
                <a:buNone/>
              </a:pPr>
              <a:r>
                <a:rPr lang="en" sz="1100">
                  <a:solidFill>
                    <a:schemeClr val="dk1"/>
                  </a:solidFill>
                  <a:latin typeface="Calibri"/>
                  <a:ea typeface="Calibri"/>
                  <a:cs typeface="Calibri"/>
                  <a:sym typeface="Calibri"/>
                </a:rPr>
                <a:t>Find abnormal user </a:t>
              </a:r>
              <a:r>
                <a:rPr lang="en" sz="1100">
                  <a:solidFill>
                    <a:schemeClr val="dk1"/>
                  </a:solidFill>
                  <a:latin typeface="Times New Roman"/>
                  <a:ea typeface="Times New Roman"/>
                  <a:cs typeface="Times New Roman"/>
                  <a:sym typeface="Times New Roman"/>
                </a:rPr>
                <a:t>and Cyberbullying user </a:t>
              </a:r>
              <a:endParaRPr sz="1100">
                <a:solidFill>
                  <a:schemeClr val="dk1"/>
                </a:solidFill>
                <a:latin typeface="Calibri"/>
                <a:ea typeface="Calibri"/>
                <a:cs typeface="Calibri"/>
                <a:sym typeface="Calibri"/>
              </a:endParaRPr>
            </a:p>
            <a:p>
              <a:pPr marL="0" marR="0" lvl="0" indent="0" algn="l" rtl="0">
                <a:lnSpc>
                  <a:spcPct val="115000"/>
                </a:lnSpc>
                <a:spcBef>
                  <a:spcPts val="1000"/>
                </a:spcBef>
                <a:spcAft>
                  <a:spcPts val="0"/>
                </a:spcAft>
                <a:buNone/>
              </a:pPr>
              <a:r>
                <a:rPr lang="en" sz="1100">
                  <a:solidFill>
                    <a:schemeClr val="dk1"/>
                  </a:solidFill>
                  <a:latin typeface="Calibri"/>
                  <a:ea typeface="Calibri"/>
                  <a:cs typeface="Calibri"/>
                  <a:sym typeface="Calibri"/>
                </a:rPr>
                <a:t> </a:t>
              </a:r>
              <a:endParaRPr sz="1100">
                <a:solidFill>
                  <a:schemeClr val="dk1"/>
                </a:solidFill>
                <a:latin typeface="Calibri"/>
                <a:ea typeface="Calibri"/>
                <a:cs typeface="Calibri"/>
                <a:sym typeface="Calibri"/>
              </a:endParaRPr>
            </a:p>
          </p:txBody>
        </p:sp>
        <p:grpSp>
          <p:nvGrpSpPr>
            <p:cNvPr id="276" name="Shape 276"/>
            <p:cNvGrpSpPr/>
            <p:nvPr/>
          </p:nvGrpSpPr>
          <p:grpSpPr>
            <a:xfrm>
              <a:off x="2138" y="2768"/>
              <a:ext cx="1053" cy="9895"/>
              <a:chOff x="4034" y="2600"/>
              <a:chExt cx="1053" cy="9895"/>
            </a:xfrm>
          </p:grpSpPr>
          <p:sp>
            <p:nvSpPr>
              <p:cNvPr id="277" name="Shape 277"/>
              <p:cNvSpPr/>
              <p:nvPr/>
            </p:nvSpPr>
            <p:spPr>
              <a:xfrm>
                <a:off x="4431" y="5517"/>
                <a:ext cx="125" cy="3435"/>
              </a:xfrm>
              <a:prstGeom prst="rect">
                <a:avLst/>
              </a:prstGeom>
              <a:solidFill>
                <a:srgbClr val="FFFFFF"/>
              </a:solidFill>
              <a:ln w="9525" cap="flat" cmpd="sng">
                <a:solidFill>
                  <a:srgbClr val="000000"/>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cxnSp>
            <p:nvCxnSpPr>
              <p:cNvPr id="278" name="Shape 278"/>
              <p:cNvCxnSpPr/>
              <p:nvPr/>
            </p:nvCxnSpPr>
            <p:spPr>
              <a:xfrm rot="10800000" flipH="1">
                <a:off x="4495" y="8952"/>
                <a:ext cx="2" cy="3543"/>
              </a:xfrm>
              <a:prstGeom prst="straightConnector1">
                <a:avLst/>
              </a:prstGeom>
              <a:noFill/>
              <a:ln w="25400" cap="flat" cmpd="sng">
                <a:solidFill>
                  <a:srgbClr val="000000"/>
                </a:solidFill>
                <a:prstDash val="dot"/>
                <a:round/>
                <a:headEnd type="none" w="med" len="med"/>
                <a:tailEnd type="none" w="med" len="med"/>
              </a:ln>
            </p:spPr>
          </p:cxnSp>
          <p:grpSp>
            <p:nvGrpSpPr>
              <p:cNvPr id="279" name="Shape 279"/>
              <p:cNvGrpSpPr/>
              <p:nvPr/>
            </p:nvGrpSpPr>
            <p:grpSpPr>
              <a:xfrm>
                <a:off x="4034" y="2600"/>
                <a:ext cx="1053" cy="2174"/>
                <a:chOff x="2061" y="3386"/>
                <a:chExt cx="1053" cy="1827"/>
              </a:xfrm>
            </p:grpSpPr>
            <p:grpSp>
              <p:nvGrpSpPr>
                <p:cNvPr id="280" name="Shape 280"/>
                <p:cNvGrpSpPr/>
                <p:nvPr/>
              </p:nvGrpSpPr>
              <p:grpSpPr>
                <a:xfrm>
                  <a:off x="2117" y="3386"/>
                  <a:ext cx="856" cy="1438"/>
                  <a:chOff x="2115" y="3135"/>
                  <a:chExt cx="1005" cy="1860"/>
                </a:xfrm>
              </p:grpSpPr>
              <p:sp>
                <p:nvSpPr>
                  <p:cNvPr id="281" name="Shape 281"/>
                  <p:cNvSpPr/>
                  <p:nvPr/>
                </p:nvSpPr>
                <p:spPr>
                  <a:xfrm>
                    <a:off x="2430" y="3135"/>
                    <a:ext cx="345" cy="300"/>
                  </a:xfrm>
                  <a:prstGeom prst="ellipse">
                    <a:avLst/>
                  </a:prstGeom>
                  <a:solidFill>
                    <a:srgbClr val="FFFFFF"/>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cxnSp>
                <p:nvCxnSpPr>
                  <p:cNvPr id="282" name="Shape 282"/>
                  <p:cNvCxnSpPr/>
                  <p:nvPr/>
                </p:nvCxnSpPr>
                <p:spPr>
                  <a:xfrm>
                    <a:off x="2595" y="3435"/>
                    <a:ext cx="0" cy="960"/>
                  </a:xfrm>
                  <a:prstGeom prst="straightConnector1">
                    <a:avLst/>
                  </a:prstGeom>
                  <a:noFill/>
                  <a:ln w="9525" cap="flat" cmpd="sng">
                    <a:solidFill>
                      <a:srgbClr val="000000"/>
                    </a:solidFill>
                    <a:prstDash val="solid"/>
                    <a:round/>
                    <a:headEnd type="none" w="med" len="med"/>
                    <a:tailEnd type="none" w="med" len="med"/>
                  </a:ln>
                </p:spPr>
              </p:cxnSp>
              <p:cxnSp>
                <p:nvCxnSpPr>
                  <p:cNvPr id="283" name="Shape 283"/>
                  <p:cNvCxnSpPr/>
                  <p:nvPr/>
                </p:nvCxnSpPr>
                <p:spPr>
                  <a:xfrm>
                    <a:off x="2115" y="3690"/>
                    <a:ext cx="1005" cy="0"/>
                  </a:xfrm>
                  <a:prstGeom prst="straightConnector1">
                    <a:avLst/>
                  </a:prstGeom>
                  <a:noFill/>
                  <a:ln w="9525" cap="flat" cmpd="sng">
                    <a:solidFill>
                      <a:srgbClr val="000000"/>
                    </a:solidFill>
                    <a:prstDash val="solid"/>
                    <a:round/>
                    <a:headEnd type="none" w="med" len="med"/>
                    <a:tailEnd type="none" w="med" len="med"/>
                  </a:ln>
                </p:spPr>
              </p:cxnSp>
              <p:cxnSp>
                <p:nvCxnSpPr>
                  <p:cNvPr id="284" name="Shape 284"/>
                  <p:cNvCxnSpPr/>
                  <p:nvPr/>
                </p:nvCxnSpPr>
                <p:spPr>
                  <a:xfrm flipH="1">
                    <a:off x="2220" y="4395"/>
                    <a:ext cx="375" cy="600"/>
                  </a:xfrm>
                  <a:prstGeom prst="straightConnector1">
                    <a:avLst/>
                  </a:prstGeom>
                  <a:noFill/>
                  <a:ln w="9525" cap="flat" cmpd="sng">
                    <a:solidFill>
                      <a:srgbClr val="000000"/>
                    </a:solidFill>
                    <a:prstDash val="solid"/>
                    <a:round/>
                    <a:headEnd type="none" w="med" len="med"/>
                    <a:tailEnd type="none" w="med" len="med"/>
                  </a:ln>
                </p:spPr>
              </p:cxnSp>
              <p:cxnSp>
                <p:nvCxnSpPr>
                  <p:cNvPr id="285" name="Shape 285"/>
                  <p:cNvCxnSpPr/>
                  <p:nvPr/>
                </p:nvCxnSpPr>
                <p:spPr>
                  <a:xfrm>
                    <a:off x="2595" y="4395"/>
                    <a:ext cx="525" cy="600"/>
                  </a:xfrm>
                  <a:prstGeom prst="straightConnector1">
                    <a:avLst/>
                  </a:prstGeom>
                  <a:noFill/>
                  <a:ln w="9525" cap="flat" cmpd="sng">
                    <a:solidFill>
                      <a:srgbClr val="000000"/>
                    </a:solidFill>
                    <a:prstDash val="solid"/>
                    <a:round/>
                    <a:headEnd type="none" w="med" len="med"/>
                    <a:tailEnd type="none" w="med" len="med"/>
                  </a:ln>
                </p:spPr>
              </p:cxnSp>
            </p:grpSp>
            <p:sp>
              <p:nvSpPr>
                <p:cNvPr id="286" name="Shape 286"/>
                <p:cNvSpPr txBox="1"/>
                <p:nvPr/>
              </p:nvSpPr>
              <p:spPr>
                <a:xfrm>
                  <a:off x="2061" y="4845"/>
                  <a:ext cx="1053" cy="368"/>
                </a:xfrm>
                <a:prstGeom prst="rect">
                  <a:avLst/>
                </a:prstGeom>
                <a:solidFill>
                  <a:srgbClr val="FFFFFF"/>
                </a:solidFill>
                <a:ln w="9525" cap="flat" cmpd="sng">
                  <a:solidFill>
                    <a:schemeClr val="lt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lnSpc>
                      <a:spcPct val="115000"/>
                    </a:lnSpc>
                    <a:spcBef>
                      <a:spcPts val="0"/>
                    </a:spcBef>
                    <a:spcAft>
                      <a:spcPts val="0"/>
                    </a:spcAft>
                    <a:buNone/>
                  </a:pPr>
                  <a:r>
                    <a:rPr lang="en" sz="1100">
                      <a:solidFill>
                        <a:schemeClr val="dk1"/>
                      </a:solidFill>
                      <a:latin typeface="Calibri"/>
                      <a:ea typeface="Calibri"/>
                      <a:cs typeface="Calibri"/>
                      <a:sym typeface="Calibri"/>
                    </a:rPr>
                    <a:t>ADMIN	</a:t>
                  </a:r>
                  <a:endParaRPr sz="1100">
                    <a:solidFill>
                      <a:schemeClr val="dk1"/>
                    </a:solidFill>
                    <a:latin typeface="Calibri"/>
                    <a:ea typeface="Calibri"/>
                    <a:cs typeface="Calibri"/>
                    <a:sym typeface="Calibri"/>
                  </a:endParaRPr>
                </a:p>
              </p:txBody>
            </p:sp>
          </p:grpSp>
          <p:cxnSp>
            <p:nvCxnSpPr>
              <p:cNvPr id="287" name="Shape 287"/>
              <p:cNvCxnSpPr/>
              <p:nvPr/>
            </p:nvCxnSpPr>
            <p:spPr>
              <a:xfrm rot="10800000">
                <a:off x="4496" y="4927"/>
                <a:ext cx="1" cy="590"/>
              </a:xfrm>
              <a:prstGeom prst="straightConnector1">
                <a:avLst/>
              </a:prstGeom>
              <a:noFill/>
              <a:ln w="25400" cap="flat" cmpd="sng">
                <a:solidFill>
                  <a:srgbClr val="000000"/>
                </a:solidFill>
                <a:prstDash val="dot"/>
                <a:round/>
                <a:headEnd type="none" w="med" len="med"/>
                <a:tailEnd type="none" w="med" len="med"/>
              </a:ln>
            </p:spPr>
          </p:cxnSp>
          <p:sp>
            <p:nvSpPr>
              <p:cNvPr id="288" name="Shape 288"/>
              <p:cNvSpPr/>
              <p:nvPr/>
            </p:nvSpPr>
            <p:spPr>
              <a:xfrm>
                <a:off x="4431" y="9253"/>
                <a:ext cx="125" cy="2220"/>
              </a:xfrm>
              <a:prstGeom prst="rect">
                <a:avLst/>
              </a:prstGeom>
              <a:solidFill>
                <a:srgbClr val="FFFFFF"/>
              </a:solidFill>
              <a:ln w="9525" cap="flat" cmpd="sng">
                <a:solidFill>
                  <a:srgbClr val="000000"/>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cxnSp>
          <p:nvCxnSpPr>
            <p:cNvPr id="289" name="Shape 289"/>
            <p:cNvCxnSpPr/>
            <p:nvPr/>
          </p:nvCxnSpPr>
          <p:spPr>
            <a:xfrm rot="10800000">
              <a:off x="10068" y="3930"/>
              <a:ext cx="1" cy="658"/>
            </a:xfrm>
            <a:prstGeom prst="straightConnector1">
              <a:avLst/>
            </a:prstGeom>
            <a:noFill/>
            <a:ln w="25400" cap="flat" cmpd="sng">
              <a:solidFill>
                <a:srgbClr val="000000"/>
              </a:solidFill>
              <a:prstDash val="dot"/>
              <a:round/>
              <a:headEnd type="none" w="med" len="med"/>
              <a:tailEnd type="none" w="med" len="med"/>
            </a:ln>
          </p:spPr>
        </p:cxnSp>
        <p:sp>
          <p:nvSpPr>
            <p:cNvPr id="290" name="Shape 290"/>
            <p:cNvSpPr/>
            <p:nvPr/>
          </p:nvSpPr>
          <p:spPr>
            <a:xfrm>
              <a:off x="10008" y="4485"/>
              <a:ext cx="125" cy="7200"/>
            </a:xfrm>
            <a:prstGeom prst="rect">
              <a:avLst/>
            </a:prstGeom>
            <a:solidFill>
              <a:srgbClr val="FFFFFF"/>
            </a:solidFill>
            <a:ln w="9525" cap="flat" cmpd="sng">
              <a:solidFill>
                <a:srgbClr val="000000"/>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cxnSp>
          <p:nvCxnSpPr>
            <p:cNvPr id="291" name="Shape 291"/>
            <p:cNvCxnSpPr/>
            <p:nvPr/>
          </p:nvCxnSpPr>
          <p:spPr>
            <a:xfrm rot="10800000">
              <a:off x="10069" y="11685"/>
              <a:ext cx="0" cy="810"/>
            </a:xfrm>
            <a:prstGeom prst="straightConnector1">
              <a:avLst/>
            </a:prstGeom>
            <a:noFill/>
            <a:ln w="25400" cap="flat" cmpd="sng">
              <a:solidFill>
                <a:srgbClr val="000000"/>
              </a:solidFill>
              <a:prstDash val="dot"/>
              <a:round/>
              <a:headEnd type="none" w="med" len="med"/>
              <a:tailEnd type="none" w="med" len="med"/>
            </a:ln>
          </p:spPr>
        </p:cxnSp>
        <p:sp>
          <p:nvSpPr>
            <p:cNvPr id="292" name="Shape 292"/>
            <p:cNvSpPr/>
            <p:nvPr/>
          </p:nvSpPr>
          <p:spPr>
            <a:xfrm>
              <a:off x="9444" y="3282"/>
              <a:ext cx="1197" cy="514"/>
            </a:xfrm>
            <a:prstGeom prst="rect">
              <a:avLst/>
            </a:prstGeom>
            <a:solidFill>
              <a:srgbClr val="FFFFFF"/>
            </a:solidFill>
            <a:ln w="9525" cap="flat" cmpd="sng">
              <a:solidFill>
                <a:srgbClr val="000000"/>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lnSpc>
                  <a:spcPct val="115000"/>
                </a:lnSpc>
                <a:spcBef>
                  <a:spcPts val="0"/>
                </a:spcBef>
                <a:spcAft>
                  <a:spcPts val="0"/>
                </a:spcAft>
                <a:buNone/>
              </a:pPr>
              <a:r>
                <a:rPr lang="en" sz="1100">
                  <a:solidFill>
                    <a:schemeClr val="dk1"/>
                  </a:solidFill>
                  <a:latin typeface="Calibri"/>
                  <a:ea typeface="Calibri"/>
                  <a:cs typeface="Calibri"/>
                  <a:sym typeface="Calibri"/>
                </a:rPr>
                <a:t>OSN</a:t>
              </a:r>
              <a:endParaRPr sz="1100">
                <a:solidFill>
                  <a:schemeClr val="dk1"/>
                </a:solidFill>
                <a:latin typeface="Calibri"/>
                <a:ea typeface="Calibri"/>
                <a:cs typeface="Calibri"/>
                <a:sym typeface="Calibri"/>
              </a:endParaRPr>
            </a:p>
          </p:txBody>
        </p:sp>
        <p:cxnSp>
          <p:nvCxnSpPr>
            <p:cNvPr id="293" name="Shape 293"/>
            <p:cNvCxnSpPr/>
            <p:nvPr/>
          </p:nvCxnSpPr>
          <p:spPr>
            <a:xfrm>
              <a:off x="6289" y="5854"/>
              <a:ext cx="3719" cy="0"/>
            </a:xfrm>
            <a:prstGeom prst="straightConnector1">
              <a:avLst/>
            </a:prstGeom>
            <a:noFill/>
            <a:ln w="9525" cap="flat" cmpd="sng">
              <a:solidFill>
                <a:srgbClr val="000000"/>
              </a:solidFill>
              <a:prstDash val="solid"/>
              <a:round/>
              <a:headEnd type="none" w="med" len="med"/>
              <a:tailEnd type="triangle" w="med" len="med"/>
            </a:ln>
          </p:spPr>
        </p:cxnSp>
        <p:sp>
          <p:nvSpPr>
            <p:cNvPr id="294" name="Shape 294"/>
            <p:cNvSpPr txBox="1"/>
            <p:nvPr/>
          </p:nvSpPr>
          <p:spPr>
            <a:xfrm>
              <a:off x="7062" y="5245"/>
              <a:ext cx="1811" cy="440"/>
            </a:xfrm>
            <a:prstGeom prst="rect">
              <a:avLst/>
            </a:prstGeom>
            <a:solidFill>
              <a:srgbClr val="FFFFFF"/>
            </a:solidFill>
            <a:ln w="9525" cap="flat" cmpd="sng">
              <a:solidFill>
                <a:schemeClr val="lt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15000"/>
                </a:lnSpc>
                <a:spcBef>
                  <a:spcPts val="0"/>
                </a:spcBef>
                <a:spcAft>
                  <a:spcPts val="0"/>
                </a:spcAft>
                <a:buNone/>
              </a:pPr>
              <a:r>
                <a:rPr lang="en" sz="1100">
                  <a:solidFill>
                    <a:schemeClr val="dk1"/>
                  </a:solidFill>
                  <a:latin typeface="Calibri"/>
                  <a:ea typeface="Calibri"/>
                  <a:cs typeface="Calibri"/>
                  <a:sym typeface="Calibri"/>
                </a:rPr>
                <a:t>  Create Account</a:t>
              </a:r>
              <a:endParaRPr sz="1100">
                <a:solidFill>
                  <a:schemeClr val="dk1"/>
                </a:solidFill>
                <a:latin typeface="Calibri"/>
                <a:ea typeface="Calibri"/>
                <a:cs typeface="Calibri"/>
                <a:sym typeface="Calibri"/>
              </a:endParaRPr>
            </a:p>
          </p:txBody>
        </p:sp>
        <p:cxnSp>
          <p:nvCxnSpPr>
            <p:cNvPr id="295" name="Shape 295"/>
            <p:cNvCxnSpPr/>
            <p:nvPr/>
          </p:nvCxnSpPr>
          <p:spPr>
            <a:xfrm>
              <a:off x="6304" y="6564"/>
              <a:ext cx="3719" cy="0"/>
            </a:xfrm>
            <a:prstGeom prst="straightConnector1">
              <a:avLst/>
            </a:prstGeom>
            <a:noFill/>
            <a:ln w="9525" cap="flat" cmpd="sng">
              <a:solidFill>
                <a:srgbClr val="000000"/>
              </a:solidFill>
              <a:prstDash val="solid"/>
              <a:round/>
              <a:headEnd type="none" w="med" len="med"/>
              <a:tailEnd type="triangle" w="med" len="med"/>
            </a:ln>
          </p:spPr>
        </p:cxnSp>
        <p:sp>
          <p:nvSpPr>
            <p:cNvPr id="296" name="Shape 296"/>
            <p:cNvSpPr txBox="1"/>
            <p:nvPr/>
          </p:nvSpPr>
          <p:spPr>
            <a:xfrm>
              <a:off x="6527" y="5955"/>
              <a:ext cx="3216" cy="440"/>
            </a:xfrm>
            <a:prstGeom prst="rect">
              <a:avLst/>
            </a:prstGeom>
            <a:solidFill>
              <a:srgbClr val="FFFFFF"/>
            </a:solidFill>
            <a:ln w="9525" cap="flat" cmpd="sng">
              <a:solidFill>
                <a:schemeClr val="lt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15000"/>
                </a:lnSpc>
                <a:spcBef>
                  <a:spcPts val="0"/>
                </a:spcBef>
                <a:spcAft>
                  <a:spcPts val="0"/>
                </a:spcAft>
                <a:buNone/>
              </a:pPr>
              <a:r>
                <a:rPr lang="en" sz="1100">
                  <a:solidFill>
                    <a:schemeClr val="dk1"/>
                  </a:solidFill>
                  <a:latin typeface="Calibri"/>
                  <a:ea typeface="Calibri"/>
                  <a:cs typeface="Calibri"/>
                  <a:sym typeface="Calibri"/>
                </a:rPr>
                <a:t>       Public and private message</a:t>
              </a:r>
              <a:endParaRPr sz="1100">
                <a:solidFill>
                  <a:schemeClr val="dk1"/>
                </a:solidFill>
                <a:latin typeface="Calibri"/>
                <a:ea typeface="Calibri"/>
                <a:cs typeface="Calibri"/>
                <a:sym typeface="Calibri"/>
              </a:endParaRPr>
            </a:p>
          </p:txBody>
        </p:sp>
        <p:sp>
          <p:nvSpPr>
            <p:cNvPr id="297" name="Shape 297"/>
            <p:cNvSpPr/>
            <p:nvPr/>
          </p:nvSpPr>
          <p:spPr>
            <a:xfrm>
              <a:off x="6164" y="5685"/>
              <a:ext cx="125" cy="2300"/>
            </a:xfrm>
            <a:prstGeom prst="rect">
              <a:avLst/>
            </a:prstGeom>
            <a:solidFill>
              <a:srgbClr val="FFFFFF"/>
            </a:solidFill>
            <a:ln w="9525" cap="flat" cmpd="sng">
              <a:solidFill>
                <a:srgbClr val="000000"/>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cxnSp>
          <p:nvCxnSpPr>
            <p:cNvPr id="298" name="Shape 298"/>
            <p:cNvCxnSpPr/>
            <p:nvPr/>
          </p:nvCxnSpPr>
          <p:spPr>
            <a:xfrm rot="10800000">
              <a:off x="6228" y="7985"/>
              <a:ext cx="0" cy="4678"/>
            </a:xfrm>
            <a:prstGeom prst="straightConnector1">
              <a:avLst/>
            </a:prstGeom>
            <a:noFill/>
            <a:ln w="25400" cap="flat" cmpd="sng">
              <a:solidFill>
                <a:srgbClr val="000000"/>
              </a:solidFill>
              <a:prstDash val="dot"/>
              <a:round/>
              <a:headEnd type="none" w="med" len="med"/>
              <a:tailEnd type="none" w="med" len="med"/>
            </a:ln>
          </p:spPr>
        </p:cxnSp>
        <p:grpSp>
          <p:nvGrpSpPr>
            <p:cNvPr id="299" name="Shape 299"/>
            <p:cNvGrpSpPr/>
            <p:nvPr/>
          </p:nvGrpSpPr>
          <p:grpSpPr>
            <a:xfrm>
              <a:off x="5767" y="2768"/>
              <a:ext cx="1053" cy="2174"/>
              <a:chOff x="2061" y="3386"/>
              <a:chExt cx="1053" cy="1827"/>
            </a:xfrm>
          </p:grpSpPr>
          <p:grpSp>
            <p:nvGrpSpPr>
              <p:cNvPr id="300" name="Shape 300"/>
              <p:cNvGrpSpPr/>
              <p:nvPr/>
            </p:nvGrpSpPr>
            <p:grpSpPr>
              <a:xfrm>
                <a:off x="2117" y="3386"/>
                <a:ext cx="856" cy="1438"/>
                <a:chOff x="2115" y="3135"/>
                <a:chExt cx="1005" cy="1860"/>
              </a:xfrm>
            </p:grpSpPr>
            <p:sp>
              <p:nvSpPr>
                <p:cNvPr id="301" name="Shape 301"/>
                <p:cNvSpPr/>
                <p:nvPr/>
              </p:nvSpPr>
              <p:spPr>
                <a:xfrm>
                  <a:off x="2430" y="3135"/>
                  <a:ext cx="345" cy="300"/>
                </a:xfrm>
                <a:prstGeom prst="ellipse">
                  <a:avLst/>
                </a:prstGeom>
                <a:solidFill>
                  <a:srgbClr val="FFFFFF"/>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cxnSp>
              <p:nvCxnSpPr>
                <p:cNvPr id="302" name="Shape 302"/>
                <p:cNvCxnSpPr/>
                <p:nvPr/>
              </p:nvCxnSpPr>
              <p:spPr>
                <a:xfrm>
                  <a:off x="2595" y="3435"/>
                  <a:ext cx="0" cy="960"/>
                </a:xfrm>
                <a:prstGeom prst="straightConnector1">
                  <a:avLst/>
                </a:prstGeom>
                <a:noFill/>
                <a:ln w="9525" cap="flat" cmpd="sng">
                  <a:solidFill>
                    <a:srgbClr val="000000"/>
                  </a:solidFill>
                  <a:prstDash val="solid"/>
                  <a:round/>
                  <a:headEnd type="none" w="med" len="med"/>
                  <a:tailEnd type="none" w="med" len="med"/>
                </a:ln>
              </p:spPr>
            </p:cxnSp>
            <p:cxnSp>
              <p:nvCxnSpPr>
                <p:cNvPr id="303" name="Shape 303"/>
                <p:cNvCxnSpPr/>
                <p:nvPr/>
              </p:nvCxnSpPr>
              <p:spPr>
                <a:xfrm>
                  <a:off x="2115" y="3690"/>
                  <a:ext cx="1005" cy="0"/>
                </a:xfrm>
                <a:prstGeom prst="straightConnector1">
                  <a:avLst/>
                </a:prstGeom>
                <a:noFill/>
                <a:ln w="9525" cap="flat" cmpd="sng">
                  <a:solidFill>
                    <a:srgbClr val="000000"/>
                  </a:solidFill>
                  <a:prstDash val="solid"/>
                  <a:round/>
                  <a:headEnd type="none" w="med" len="med"/>
                  <a:tailEnd type="none" w="med" len="med"/>
                </a:ln>
              </p:spPr>
            </p:cxnSp>
            <p:cxnSp>
              <p:nvCxnSpPr>
                <p:cNvPr id="304" name="Shape 304"/>
                <p:cNvCxnSpPr/>
                <p:nvPr/>
              </p:nvCxnSpPr>
              <p:spPr>
                <a:xfrm flipH="1">
                  <a:off x="2220" y="4395"/>
                  <a:ext cx="375" cy="600"/>
                </a:xfrm>
                <a:prstGeom prst="straightConnector1">
                  <a:avLst/>
                </a:prstGeom>
                <a:noFill/>
                <a:ln w="9525" cap="flat" cmpd="sng">
                  <a:solidFill>
                    <a:srgbClr val="000000"/>
                  </a:solidFill>
                  <a:prstDash val="solid"/>
                  <a:round/>
                  <a:headEnd type="none" w="med" len="med"/>
                  <a:tailEnd type="none" w="med" len="med"/>
                </a:ln>
              </p:spPr>
            </p:cxnSp>
            <p:cxnSp>
              <p:nvCxnSpPr>
                <p:cNvPr id="305" name="Shape 305"/>
                <p:cNvCxnSpPr/>
                <p:nvPr/>
              </p:nvCxnSpPr>
              <p:spPr>
                <a:xfrm>
                  <a:off x="2595" y="4395"/>
                  <a:ext cx="525" cy="600"/>
                </a:xfrm>
                <a:prstGeom prst="straightConnector1">
                  <a:avLst/>
                </a:prstGeom>
                <a:noFill/>
                <a:ln w="9525" cap="flat" cmpd="sng">
                  <a:solidFill>
                    <a:srgbClr val="000000"/>
                  </a:solidFill>
                  <a:prstDash val="solid"/>
                  <a:round/>
                  <a:headEnd type="none" w="med" len="med"/>
                  <a:tailEnd type="none" w="med" len="med"/>
                </a:ln>
              </p:spPr>
            </p:cxnSp>
          </p:grpSp>
          <p:sp>
            <p:nvSpPr>
              <p:cNvPr id="306" name="Shape 306"/>
              <p:cNvSpPr txBox="1"/>
              <p:nvPr/>
            </p:nvSpPr>
            <p:spPr>
              <a:xfrm>
                <a:off x="2061" y="4845"/>
                <a:ext cx="1053" cy="368"/>
              </a:xfrm>
              <a:prstGeom prst="rect">
                <a:avLst/>
              </a:prstGeom>
              <a:solidFill>
                <a:srgbClr val="FFFFFF"/>
              </a:solidFill>
              <a:ln w="9525" cap="flat" cmpd="sng">
                <a:solidFill>
                  <a:schemeClr val="lt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lnSpc>
                    <a:spcPct val="115000"/>
                  </a:lnSpc>
                  <a:spcBef>
                    <a:spcPts val="0"/>
                  </a:spcBef>
                  <a:spcAft>
                    <a:spcPts val="0"/>
                  </a:spcAft>
                  <a:buNone/>
                </a:pPr>
                <a:r>
                  <a:rPr lang="en" sz="1100">
                    <a:solidFill>
                      <a:schemeClr val="dk1"/>
                    </a:solidFill>
                    <a:latin typeface="Calibri"/>
                    <a:ea typeface="Calibri"/>
                    <a:cs typeface="Calibri"/>
                    <a:sym typeface="Calibri"/>
                  </a:rPr>
                  <a:t>USER	</a:t>
                </a:r>
                <a:endParaRPr sz="1100">
                  <a:solidFill>
                    <a:schemeClr val="dk1"/>
                  </a:solidFill>
                  <a:latin typeface="Calibri"/>
                  <a:ea typeface="Calibri"/>
                  <a:cs typeface="Calibri"/>
                  <a:sym typeface="Calibri"/>
                </a:endParaRPr>
              </a:p>
            </p:txBody>
          </p:sp>
        </p:grpSp>
        <p:cxnSp>
          <p:nvCxnSpPr>
            <p:cNvPr id="307" name="Shape 307"/>
            <p:cNvCxnSpPr/>
            <p:nvPr/>
          </p:nvCxnSpPr>
          <p:spPr>
            <a:xfrm rot="10800000">
              <a:off x="6229" y="5095"/>
              <a:ext cx="1" cy="590"/>
            </a:xfrm>
            <a:prstGeom prst="straightConnector1">
              <a:avLst/>
            </a:prstGeom>
            <a:noFill/>
            <a:ln w="25400" cap="flat" cmpd="sng">
              <a:solidFill>
                <a:srgbClr val="000000"/>
              </a:solidFill>
              <a:prstDash val="dot"/>
              <a:round/>
              <a:headEnd type="none" w="med" len="med"/>
              <a:tailEnd type="none" w="med" len="med"/>
            </a:ln>
          </p:spPr>
        </p:cxnSp>
        <p:sp>
          <p:nvSpPr>
            <p:cNvPr id="308" name="Shape 308"/>
            <p:cNvSpPr/>
            <p:nvPr/>
          </p:nvSpPr>
          <p:spPr>
            <a:xfrm>
              <a:off x="6164" y="9421"/>
              <a:ext cx="125" cy="2220"/>
            </a:xfrm>
            <a:prstGeom prst="rect">
              <a:avLst/>
            </a:prstGeom>
            <a:solidFill>
              <a:srgbClr val="FFFFFF"/>
            </a:solidFill>
            <a:ln w="9525" cap="flat" cmpd="sng">
              <a:solidFill>
                <a:srgbClr val="000000"/>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09" name="Shape 309"/>
            <p:cNvSpPr txBox="1"/>
            <p:nvPr/>
          </p:nvSpPr>
          <p:spPr>
            <a:xfrm>
              <a:off x="6676" y="6957"/>
              <a:ext cx="2862" cy="1720"/>
            </a:xfrm>
            <a:prstGeom prst="rect">
              <a:avLst/>
            </a:prstGeom>
            <a:solidFill>
              <a:srgbClr val="FFFFFF"/>
            </a:solidFill>
            <a:ln w="9525" cap="flat" cmpd="sng">
              <a:solidFill>
                <a:schemeClr val="lt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15000"/>
                </a:lnSpc>
                <a:spcBef>
                  <a:spcPts val="0"/>
                </a:spcBef>
                <a:spcAft>
                  <a:spcPts val="0"/>
                </a:spcAft>
                <a:buNone/>
              </a:pPr>
              <a:r>
                <a:rPr lang="en" sz="1100">
                  <a:solidFill>
                    <a:schemeClr val="dk1"/>
                  </a:solidFill>
                  <a:latin typeface="Calibri"/>
                  <a:ea typeface="Calibri"/>
                  <a:cs typeface="Calibri"/>
                  <a:sym typeface="Calibri"/>
                </a:rPr>
                <a:t>View profile, find friends, share photos on timeline, view friend requests and send </a:t>
              </a:r>
              <a:r>
                <a:rPr lang="en" sz="1000">
                  <a:solidFill>
                    <a:schemeClr val="dk1"/>
                  </a:solidFill>
                  <a:latin typeface="Calibri"/>
                  <a:ea typeface="Calibri"/>
                  <a:cs typeface="Calibri"/>
                  <a:sym typeface="Calibri"/>
                </a:rPr>
                <a:t>messages.</a:t>
              </a:r>
              <a:endParaRPr sz="1100">
                <a:solidFill>
                  <a:schemeClr val="dk1"/>
                </a:solidFill>
                <a:latin typeface="Calibri"/>
                <a:ea typeface="Calibri"/>
                <a:cs typeface="Calibri"/>
                <a:sym typeface="Calibri"/>
              </a:endParaRPr>
            </a:p>
            <a:p>
              <a:pPr marL="0" marR="0" lvl="0" indent="0" algn="l" rtl="0">
                <a:lnSpc>
                  <a:spcPct val="115000"/>
                </a:lnSpc>
                <a:spcBef>
                  <a:spcPts val="1000"/>
                </a:spcBef>
                <a:spcAft>
                  <a:spcPts val="0"/>
                </a:spcAft>
                <a:buNone/>
              </a:pPr>
              <a:r>
                <a:rPr lang="en" sz="1100">
                  <a:solidFill>
                    <a:schemeClr val="dk1"/>
                  </a:solidFill>
                  <a:latin typeface="Calibri"/>
                  <a:ea typeface="Calibri"/>
                  <a:cs typeface="Calibri"/>
                  <a:sym typeface="Calibri"/>
                </a:rPr>
                <a:t> </a:t>
              </a:r>
              <a:endParaRPr sz="1100">
                <a:solidFill>
                  <a:schemeClr val="dk1"/>
                </a:solidFill>
                <a:latin typeface="Calibri"/>
                <a:ea typeface="Calibri"/>
                <a:cs typeface="Calibri"/>
                <a:sym typeface="Calibri"/>
              </a:endParaRPr>
            </a:p>
          </p:txBody>
        </p:sp>
        <p:cxnSp>
          <p:nvCxnSpPr>
            <p:cNvPr id="310" name="Shape 310"/>
            <p:cNvCxnSpPr/>
            <p:nvPr/>
          </p:nvCxnSpPr>
          <p:spPr>
            <a:xfrm>
              <a:off x="2660" y="8846"/>
              <a:ext cx="7348" cy="0"/>
            </a:xfrm>
            <a:prstGeom prst="straightConnector1">
              <a:avLst/>
            </a:prstGeom>
            <a:noFill/>
            <a:ln w="9525" cap="flat" cmpd="sng">
              <a:solidFill>
                <a:srgbClr val="000000"/>
              </a:solidFill>
              <a:prstDash val="solid"/>
              <a:round/>
              <a:headEnd type="triangle" w="med" len="med"/>
              <a:tailEnd type="triangle" w="med" len="med"/>
            </a:ln>
          </p:spPr>
        </p:cxnSp>
        <p:sp>
          <p:nvSpPr>
            <p:cNvPr id="311" name="Shape 311"/>
            <p:cNvSpPr/>
            <p:nvPr/>
          </p:nvSpPr>
          <p:spPr>
            <a:xfrm>
              <a:off x="9240" y="12495"/>
              <a:ext cx="1605" cy="559"/>
            </a:xfrm>
            <a:prstGeom prst="rect">
              <a:avLst/>
            </a:prstGeom>
            <a:solidFill>
              <a:srgbClr val="FFFFFF"/>
            </a:solidFill>
            <a:ln w="9525" cap="flat" cmpd="sng">
              <a:solidFill>
                <a:srgbClr val="000000"/>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lnSpc>
                  <a:spcPct val="115000"/>
                </a:lnSpc>
                <a:spcBef>
                  <a:spcPts val="0"/>
                </a:spcBef>
                <a:spcAft>
                  <a:spcPts val="0"/>
                </a:spcAft>
                <a:buNone/>
              </a:pPr>
              <a:r>
                <a:rPr lang="en" sz="1100">
                  <a:solidFill>
                    <a:schemeClr val="dk1"/>
                  </a:solidFill>
                  <a:latin typeface="Calibri"/>
                  <a:ea typeface="Calibri"/>
                  <a:cs typeface="Calibri"/>
                  <a:sym typeface="Calibri"/>
                </a:rPr>
                <a:t>DATA BASE</a:t>
              </a:r>
              <a:endParaRPr sz="1100">
                <a:solidFill>
                  <a:schemeClr val="dk1"/>
                </a:solidFill>
                <a:latin typeface="Calibri"/>
                <a:ea typeface="Calibri"/>
                <a:cs typeface="Calibri"/>
                <a:sym typeface="Calibri"/>
              </a:endParaRPr>
            </a:p>
          </p:txBody>
        </p:sp>
        <p:cxnSp>
          <p:nvCxnSpPr>
            <p:cNvPr id="312" name="Shape 312"/>
            <p:cNvCxnSpPr/>
            <p:nvPr/>
          </p:nvCxnSpPr>
          <p:spPr>
            <a:xfrm>
              <a:off x="6304" y="6780"/>
              <a:ext cx="3704" cy="0"/>
            </a:xfrm>
            <a:prstGeom prst="straightConnector1">
              <a:avLst/>
            </a:prstGeom>
            <a:noFill/>
            <a:ln w="9525" cap="flat" cmpd="sng">
              <a:solidFill>
                <a:srgbClr val="000000"/>
              </a:solidFill>
              <a:prstDash val="solid"/>
              <a:round/>
              <a:headEnd type="triangle" w="med" len="med"/>
              <a:tailEnd type="triangle" w="med" len="med"/>
            </a:ln>
          </p:spPr>
        </p:cxnSp>
      </p:grpSp>
      <p:sp>
        <p:nvSpPr>
          <p:cNvPr id="313" name="Shape 313"/>
          <p:cNvSpPr txBox="1"/>
          <p:nvPr/>
        </p:nvSpPr>
        <p:spPr>
          <a:xfrm>
            <a:off x="681567" y="6416677"/>
            <a:ext cx="781051" cy="36512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 sz="2667" b="1" i="1">
                <a:solidFill>
                  <a:srgbClr val="FEFFFF"/>
                </a:solidFill>
                <a:latin typeface="Century Gothic"/>
                <a:ea typeface="Century Gothic"/>
                <a:cs typeface="Century Gothic"/>
                <a:sym typeface="Century Gothic"/>
              </a:rPr>
              <a:t>14</a:t>
            </a:fld>
            <a:endParaRPr sz="2667" b="1" i="1">
              <a:solidFill>
                <a:srgbClr val="FEFFFF"/>
              </a:solidFill>
              <a:latin typeface="Century Gothic"/>
              <a:ea typeface="Century Gothic"/>
              <a:cs typeface="Century Gothic"/>
              <a:sym typeface="Century Gothic"/>
            </a:endParaRPr>
          </a:p>
        </p:txBody>
      </p:sp>
      <p:sp>
        <p:nvSpPr>
          <p:cNvPr id="2" name="Rectangle 1"/>
          <p:cNvSpPr/>
          <p:nvPr/>
        </p:nvSpPr>
        <p:spPr>
          <a:xfrm>
            <a:off x="3000061" y="5822561"/>
            <a:ext cx="5933099" cy="338554"/>
          </a:xfrm>
          <a:prstGeom prst="rect">
            <a:avLst/>
          </a:prstGeom>
        </p:spPr>
        <p:txBody>
          <a:bodyPr wrap="none">
            <a:spAutoFit/>
          </a:bodyPr>
          <a:lstStyle/>
          <a:p>
            <a:pPr marR="285750" indent="914400">
              <a:spcAft>
                <a:spcPts val="1500"/>
              </a:spcAft>
            </a:pPr>
            <a:r>
              <a:rPr lang="en-US" sz="1600" b="1" kern="1400" spc="25" dirty="0">
                <a:solidFill>
                  <a:srgbClr val="17365D"/>
                </a:solidFill>
                <a:latin typeface="Calibri" panose="020F0502020204030204" pitchFamily="34" charset="0"/>
                <a:ea typeface="Times New Roman" panose="02020603050405020304" pitchFamily="18" charset="0"/>
                <a:cs typeface="Calibri" panose="020F0502020204030204" pitchFamily="34" charset="0"/>
              </a:rPr>
              <a:t>Sequence diagram for user, admin and registrations</a:t>
            </a:r>
            <a:endParaRPr lang="en-IN" sz="3600" b="1" kern="1400" spc="25" dirty="0">
              <a:solidFill>
                <a:srgbClr val="17365D"/>
              </a:solidFill>
              <a:effectLst/>
              <a:latin typeface="Calibri" panose="020F0502020204030204" pitchFamily="34" charset="0"/>
              <a:ea typeface="Times New Roman" panose="02020603050405020304" pitchFamily="18" charset="0"/>
              <a:cs typeface="Calibri" panose="020F0502020204030204" pitchFamily="34" charset="0"/>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Shape 318"/>
          <p:cNvSpPr/>
          <p:nvPr/>
        </p:nvSpPr>
        <p:spPr>
          <a:xfrm>
            <a:off x="788495" y="96687"/>
            <a:ext cx="2948115" cy="369332"/>
          </a:xfrm>
          <a:prstGeom prst="rect">
            <a:avLst/>
          </a:prstGeom>
          <a:noFill/>
          <a:ln>
            <a:noFill/>
          </a:ln>
        </p:spPr>
        <p:txBody>
          <a:bodyPr spcFirstLastPara="1" wrap="square" lIns="91425" tIns="45700" rIns="91425" bIns="45700" anchor="t" anchorCtr="0">
            <a:noAutofit/>
          </a:bodyPr>
          <a:lstStyle/>
          <a:p>
            <a:pPr marL="0" marR="285750" lvl="0" indent="0" algn="l" rtl="0">
              <a:spcBef>
                <a:spcPts val="0"/>
              </a:spcBef>
              <a:spcAft>
                <a:spcPts val="0"/>
              </a:spcAft>
              <a:buNone/>
            </a:pPr>
            <a:r>
              <a:rPr lang="en" sz="1600" b="1" dirty="0">
                <a:solidFill>
                  <a:srgbClr val="17365D"/>
                </a:solidFill>
                <a:latin typeface="Calibri" panose="020F0502020204030204" pitchFamily="34" charset="0"/>
                <a:ea typeface="Cambria"/>
                <a:cs typeface="Calibri" panose="020F0502020204030204" pitchFamily="34" charset="0"/>
                <a:sym typeface="Cambria"/>
              </a:rPr>
              <a:t>5. ACTIVITY DIAGRAM:</a:t>
            </a:r>
            <a:endParaRPr sz="3200" dirty="0">
              <a:solidFill>
                <a:srgbClr val="17365D"/>
              </a:solidFill>
              <a:latin typeface="Calibri" panose="020F0502020204030204" pitchFamily="34" charset="0"/>
              <a:ea typeface="Cambria"/>
              <a:cs typeface="Calibri" panose="020F0502020204030204" pitchFamily="34" charset="0"/>
              <a:sym typeface="Cambria"/>
            </a:endParaRPr>
          </a:p>
        </p:txBody>
      </p:sp>
      <p:sp>
        <p:nvSpPr>
          <p:cNvPr id="319" name="Shape 319"/>
          <p:cNvSpPr/>
          <p:nvPr/>
        </p:nvSpPr>
        <p:spPr>
          <a:xfrm>
            <a:off x="973015" y="360512"/>
            <a:ext cx="9586546" cy="709233"/>
          </a:xfrm>
          <a:prstGeom prst="rect">
            <a:avLst/>
          </a:prstGeom>
          <a:noFill/>
          <a:ln>
            <a:noFill/>
          </a:ln>
        </p:spPr>
        <p:txBody>
          <a:bodyPr spcFirstLastPara="1" wrap="square" lIns="91425" tIns="45700" rIns="91425" bIns="45700" anchor="t" anchorCtr="0">
            <a:noAutofit/>
          </a:bodyPr>
          <a:lstStyle/>
          <a:p>
            <a:pPr marL="0" marR="0" lvl="0" indent="0" algn="l" rtl="0">
              <a:lnSpc>
                <a:spcPct val="115000"/>
              </a:lnSpc>
              <a:spcBef>
                <a:spcPts val="0"/>
              </a:spcBef>
              <a:spcAft>
                <a:spcPts val="0"/>
              </a:spcAft>
              <a:buNone/>
            </a:pPr>
            <a:r>
              <a:rPr lang="en" dirty="0">
                <a:solidFill>
                  <a:srgbClr val="000000"/>
                </a:solidFill>
                <a:latin typeface="Calibri" panose="020F0502020204030204" pitchFamily="34" charset="0"/>
                <a:ea typeface="Times New Roman"/>
                <a:cs typeface="Calibri" panose="020F0502020204030204" pitchFamily="34" charset="0"/>
                <a:sym typeface="Times New Roman"/>
              </a:rPr>
              <a:t>This activity diagram describes the operational step-by-step workflows of components in the system. It shows the overall flow of control.</a:t>
            </a:r>
            <a:endParaRPr sz="1100" dirty="0">
              <a:solidFill>
                <a:schemeClr val="dk1"/>
              </a:solidFill>
              <a:latin typeface="Calibri" panose="020F0502020204030204" pitchFamily="34" charset="0"/>
              <a:ea typeface="Calibri"/>
              <a:cs typeface="Calibri" panose="020F0502020204030204" pitchFamily="34" charset="0"/>
              <a:sym typeface="Calibri"/>
            </a:endParaRPr>
          </a:p>
        </p:txBody>
      </p:sp>
      <p:pic>
        <p:nvPicPr>
          <p:cNvPr id="320" name="Shape 320"/>
          <p:cNvPicPr preferRelativeResize="0"/>
          <p:nvPr/>
        </p:nvPicPr>
        <p:blipFill rotWithShape="1">
          <a:blip r:embed="rId3">
            <a:alphaModFix/>
          </a:blip>
          <a:srcRect/>
          <a:stretch/>
        </p:blipFill>
        <p:spPr>
          <a:xfrm>
            <a:off x="3226286" y="880689"/>
            <a:ext cx="4815744" cy="4909022"/>
          </a:xfrm>
          <a:prstGeom prst="rect">
            <a:avLst/>
          </a:prstGeom>
          <a:noFill/>
          <a:ln>
            <a:noFill/>
          </a:ln>
        </p:spPr>
      </p:pic>
      <p:sp>
        <p:nvSpPr>
          <p:cNvPr id="321" name="Shape 321"/>
          <p:cNvSpPr txBox="1"/>
          <p:nvPr/>
        </p:nvSpPr>
        <p:spPr>
          <a:xfrm>
            <a:off x="681567" y="6416677"/>
            <a:ext cx="781051" cy="36512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 sz="2667" b="1" i="1">
                <a:solidFill>
                  <a:srgbClr val="FEFFFF"/>
                </a:solidFill>
                <a:latin typeface="Century Gothic"/>
                <a:ea typeface="Century Gothic"/>
                <a:cs typeface="Century Gothic"/>
                <a:sym typeface="Century Gothic"/>
              </a:rPr>
              <a:t>15</a:t>
            </a:fld>
            <a:endParaRPr sz="2667" b="1" i="1">
              <a:solidFill>
                <a:srgbClr val="FEFFFF"/>
              </a:solidFill>
              <a:latin typeface="Century Gothic"/>
              <a:ea typeface="Century Gothic"/>
              <a:cs typeface="Century Gothic"/>
              <a:sym typeface="Century Gothic"/>
            </a:endParaRPr>
          </a:p>
        </p:txBody>
      </p:sp>
      <p:sp>
        <p:nvSpPr>
          <p:cNvPr id="2" name="Rectangle 1"/>
          <p:cNvSpPr/>
          <p:nvPr/>
        </p:nvSpPr>
        <p:spPr>
          <a:xfrm>
            <a:off x="4343123" y="5789711"/>
            <a:ext cx="3244799" cy="338554"/>
          </a:xfrm>
          <a:prstGeom prst="rect">
            <a:avLst/>
          </a:prstGeom>
        </p:spPr>
        <p:txBody>
          <a:bodyPr wrap="none">
            <a:spAutoFit/>
          </a:bodyPr>
          <a:lstStyle/>
          <a:p>
            <a:r>
              <a:rPr lang="en-US" sz="1600" b="1" dirty="0">
                <a:latin typeface="Calibri" panose="020F0502020204030204" pitchFamily="34" charset="0"/>
                <a:ea typeface="Times New Roman" panose="02020603050405020304" pitchFamily="18" charset="0"/>
                <a:cs typeface="Calibri" panose="020F0502020204030204" pitchFamily="34" charset="0"/>
              </a:rPr>
              <a:t>Activity diagram for user and admin</a:t>
            </a:r>
            <a:endParaRPr lang="en-IN" sz="1600" b="1" dirty="0">
              <a:latin typeface="Calibri" panose="020F0502020204030204" pitchFamily="34" charset="0"/>
              <a:cs typeface="Calibri" panose="020F0502020204030204" pitchFamily="34" charset="0"/>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Shape 328"/>
          <p:cNvSpPr txBox="1"/>
          <p:nvPr/>
        </p:nvSpPr>
        <p:spPr>
          <a:xfrm>
            <a:off x="1828800" y="207278"/>
            <a:ext cx="10363200" cy="867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272727"/>
              </a:buClr>
              <a:buSzPts val="5400"/>
              <a:buFont typeface="Calibri"/>
              <a:buNone/>
            </a:pPr>
            <a:r>
              <a:rPr lang="en" sz="4400" b="1" i="0" u="none" strike="noStrike" cap="none" dirty="0">
                <a:solidFill>
                  <a:schemeClr val="bg2"/>
                </a:solidFill>
                <a:latin typeface="Copperplate Gothic Bold" panose="020E0705020206020404" pitchFamily="34" charset="0"/>
                <a:ea typeface="Calibri"/>
                <a:cs typeface="Calibri"/>
                <a:sym typeface="Calibri"/>
              </a:rPr>
              <a:t>           IMPLEMENTATION</a:t>
            </a:r>
            <a:r>
              <a:rPr lang="en" sz="4400" b="0" i="0" u="none" strike="noStrike" cap="none" dirty="0">
                <a:solidFill>
                  <a:schemeClr val="bg2"/>
                </a:solidFill>
                <a:latin typeface="Copperplate Gothic Bold" panose="020E0705020206020404" pitchFamily="34" charset="0"/>
                <a:ea typeface="Calibri"/>
                <a:cs typeface="Calibri"/>
                <a:sym typeface="Calibri"/>
              </a:rPr>
              <a:t/>
            </a:r>
            <a:br>
              <a:rPr lang="en" sz="4400" b="0" i="0" u="none" strike="noStrike" cap="none" dirty="0">
                <a:solidFill>
                  <a:schemeClr val="bg2"/>
                </a:solidFill>
                <a:latin typeface="Copperplate Gothic Bold" panose="020E0705020206020404" pitchFamily="34" charset="0"/>
                <a:ea typeface="Calibri"/>
                <a:cs typeface="Calibri"/>
                <a:sym typeface="Calibri"/>
              </a:rPr>
            </a:br>
            <a:endParaRPr sz="4400" b="0" i="0" u="none" strike="noStrike" cap="none" dirty="0">
              <a:solidFill>
                <a:schemeClr val="bg2"/>
              </a:solidFill>
              <a:latin typeface="Copperplate Gothic Bold" panose="020E0705020206020404" pitchFamily="34" charset="0"/>
              <a:ea typeface="Calibri"/>
              <a:cs typeface="Calibri"/>
              <a:sym typeface="Calibri"/>
            </a:endParaRPr>
          </a:p>
        </p:txBody>
      </p:sp>
      <p:sp>
        <p:nvSpPr>
          <p:cNvPr id="329" name="Shape 329"/>
          <p:cNvSpPr/>
          <p:nvPr/>
        </p:nvSpPr>
        <p:spPr>
          <a:xfrm>
            <a:off x="1006277" y="1366887"/>
            <a:ext cx="4092900" cy="7080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 sz="4000" u="sng" dirty="0">
                <a:solidFill>
                  <a:srgbClr val="272727"/>
                </a:solidFill>
                <a:latin typeface="Calibri"/>
                <a:ea typeface="Calibri"/>
                <a:cs typeface="Calibri"/>
                <a:sym typeface="Calibri"/>
              </a:rPr>
              <a:t>MODULES</a:t>
            </a:r>
            <a:endParaRPr dirty="0"/>
          </a:p>
        </p:txBody>
      </p:sp>
      <p:sp>
        <p:nvSpPr>
          <p:cNvPr id="330" name="Shape 330"/>
          <p:cNvSpPr txBox="1"/>
          <p:nvPr/>
        </p:nvSpPr>
        <p:spPr>
          <a:xfrm>
            <a:off x="1983000" y="2878441"/>
            <a:ext cx="9344700" cy="1904250"/>
          </a:xfrm>
          <a:prstGeom prst="rect">
            <a:avLst/>
          </a:prstGeom>
          <a:noFill/>
          <a:ln>
            <a:noFill/>
          </a:ln>
        </p:spPr>
        <p:txBody>
          <a:bodyPr spcFirstLastPara="1" wrap="square" lIns="91425" tIns="45700" rIns="91425" bIns="45700" anchor="t" anchorCtr="0">
            <a:noAutofit/>
          </a:bodyPr>
          <a:lstStyle/>
          <a:p>
            <a:pPr marL="457200" marR="0" lvl="0" indent="-355600" algn="l" rtl="0">
              <a:spcBef>
                <a:spcPts val="0"/>
              </a:spcBef>
              <a:spcAft>
                <a:spcPts val="0"/>
              </a:spcAft>
              <a:buClr>
                <a:srgbClr val="272727"/>
              </a:buClr>
              <a:buSzPts val="2000"/>
              <a:buFont typeface="Calibri"/>
              <a:buAutoNum type="alphaUcPeriod"/>
            </a:pPr>
            <a:r>
              <a:rPr lang="en" sz="2000" b="1" u="sng" dirty="0">
                <a:solidFill>
                  <a:srgbClr val="272727"/>
                </a:solidFill>
                <a:latin typeface="Calibri"/>
                <a:ea typeface="Calibri"/>
                <a:cs typeface="Calibri"/>
                <a:sym typeface="Calibri"/>
              </a:rPr>
              <a:t>OSN System Construction Module</a:t>
            </a:r>
            <a:r>
              <a:rPr lang="en" sz="2000" b="1" dirty="0">
                <a:solidFill>
                  <a:srgbClr val="272727"/>
                </a:solidFill>
                <a:latin typeface="Calibri"/>
                <a:ea typeface="Calibri"/>
                <a:cs typeface="Calibri"/>
                <a:sym typeface="Calibri"/>
              </a:rPr>
              <a:t>:</a:t>
            </a:r>
            <a:endParaRPr dirty="0"/>
          </a:p>
          <a:p>
            <a:pPr marL="0" marR="0" lvl="0" indent="0" algn="just" rtl="0">
              <a:spcBef>
                <a:spcPts val="0"/>
              </a:spcBef>
              <a:spcAft>
                <a:spcPts val="0"/>
              </a:spcAft>
              <a:buNone/>
            </a:pPr>
            <a:r>
              <a:rPr lang="en" sz="2000" dirty="0">
                <a:solidFill>
                  <a:schemeClr val="dk1"/>
                </a:solidFill>
                <a:latin typeface="Calibri" panose="020F0502020204030204" pitchFamily="34" charset="0"/>
                <a:ea typeface="Calibri"/>
                <a:cs typeface="Calibri" panose="020F0502020204030204" pitchFamily="34" charset="0"/>
                <a:sym typeface="Calibri"/>
              </a:rPr>
              <a:t>In the first module, we develop the Online Social Networking (OSN) system module. </a:t>
            </a:r>
            <a:r>
              <a:rPr lang="en" sz="1200" dirty="0">
                <a:solidFill>
                  <a:schemeClr val="dk1"/>
                </a:solidFill>
                <a:latin typeface="Calibri" panose="020F0502020204030204" pitchFamily="34" charset="0"/>
                <a:cs typeface="Calibri" panose="020F0502020204030204" pitchFamily="34" charset="0"/>
              </a:rPr>
              <a:t>·   </a:t>
            </a:r>
            <a:r>
              <a:rPr lang="en" sz="2000" dirty="0">
                <a:solidFill>
                  <a:schemeClr val="dk1"/>
                </a:solidFill>
                <a:latin typeface="Calibri" panose="020F0502020204030204" pitchFamily="34" charset="0"/>
                <a:ea typeface="Calibri"/>
                <a:cs typeface="Calibri" panose="020F0502020204030204" pitchFamily="34" charset="0"/>
                <a:sym typeface="Calibri"/>
              </a:rPr>
              <a:t>This module is used for new user registrations after which the users can login, existing users can send messages privately and publicly, share posts, accept and send friend requests.</a:t>
            </a:r>
            <a:endParaRPr sz="2000" dirty="0">
              <a:solidFill>
                <a:schemeClr val="dk1"/>
              </a:solidFill>
              <a:latin typeface="Calibri" panose="020F0502020204030204" pitchFamily="34" charset="0"/>
              <a:ea typeface="Calibri"/>
              <a:cs typeface="Calibri" panose="020F0502020204030204" pitchFamily="34" charset="0"/>
              <a:sym typeface="Calibri"/>
            </a:endParaRPr>
          </a:p>
          <a:p>
            <a:pPr marL="0" marR="0" lvl="0" indent="0" algn="l" rtl="0">
              <a:spcBef>
                <a:spcPts val="0"/>
              </a:spcBef>
              <a:spcAft>
                <a:spcPts val="0"/>
              </a:spcAft>
              <a:buNone/>
            </a:pPr>
            <a:endParaRPr sz="2000" dirty="0">
              <a:solidFill>
                <a:schemeClr val="dk1"/>
              </a:solidFill>
              <a:latin typeface="Calibri"/>
              <a:ea typeface="Calibri"/>
              <a:cs typeface="Calibri"/>
              <a:sym typeface="Calibri"/>
            </a:endParaRPr>
          </a:p>
          <a:p>
            <a:pPr marL="0" marR="0" lvl="0" indent="0" algn="l" rtl="0">
              <a:spcBef>
                <a:spcPts val="0"/>
              </a:spcBef>
              <a:spcAft>
                <a:spcPts val="0"/>
              </a:spcAft>
              <a:buNone/>
            </a:pPr>
            <a:endParaRPr sz="2000" dirty="0">
              <a:solidFill>
                <a:schemeClr val="dk1"/>
              </a:solidFill>
              <a:latin typeface="Calibri"/>
              <a:ea typeface="Calibri"/>
              <a:cs typeface="Calibri"/>
              <a:sym typeface="Calibri"/>
            </a:endParaRPr>
          </a:p>
          <a:p>
            <a:pPr marL="0" marR="0" lvl="0" indent="0" algn="l" rtl="0">
              <a:spcBef>
                <a:spcPts val="0"/>
              </a:spcBef>
              <a:spcAft>
                <a:spcPts val="0"/>
              </a:spcAft>
              <a:buNone/>
            </a:pPr>
            <a:r>
              <a:rPr lang="en" sz="2000" dirty="0">
                <a:solidFill>
                  <a:schemeClr val="dk1"/>
                </a:solidFill>
                <a:latin typeface="Calibri"/>
                <a:ea typeface="Calibri"/>
                <a:cs typeface="Calibri"/>
                <a:sym typeface="Calibri"/>
              </a:rPr>
              <a:t> </a:t>
            </a:r>
            <a:endParaRPr dirty="0"/>
          </a:p>
          <a:p>
            <a:pPr marL="0" marR="0" lvl="0" indent="0" algn="l" rtl="0">
              <a:spcBef>
                <a:spcPts val="0"/>
              </a:spcBef>
              <a:spcAft>
                <a:spcPts val="0"/>
              </a:spcAft>
              <a:buNone/>
            </a:pPr>
            <a:endParaRPr dirty="0"/>
          </a:p>
        </p:txBody>
      </p:sp>
      <p:sp>
        <p:nvSpPr>
          <p:cNvPr id="331" name="Shape 331"/>
          <p:cNvSpPr txBox="1"/>
          <p:nvPr/>
        </p:nvSpPr>
        <p:spPr>
          <a:xfrm>
            <a:off x="681567" y="6416677"/>
            <a:ext cx="781051" cy="36512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 sz="2667" b="1" i="1">
                <a:solidFill>
                  <a:srgbClr val="FEFFFF"/>
                </a:solidFill>
                <a:latin typeface="Century Gothic"/>
                <a:ea typeface="Century Gothic"/>
                <a:cs typeface="Century Gothic"/>
                <a:sym typeface="Century Gothic"/>
              </a:rPr>
              <a:t>16</a:t>
            </a:fld>
            <a:endParaRPr sz="2667" b="1" i="1">
              <a:solidFill>
                <a:srgbClr val="FEFFFF"/>
              </a:solidFill>
              <a:latin typeface="Century Gothic"/>
              <a:ea typeface="Century Gothic"/>
              <a:cs typeface="Century Gothic"/>
              <a:sym typeface="Century Gothic"/>
            </a:endParaRPr>
          </a:p>
        </p:txBody>
      </p:sp>
    </p:spTree>
    <p:extLst>
      <p:ext uri="{BB962C8B-B14F-4D97-AF65-F5344CB8AC3E}">
        <p14:creationId xmlns:p14="http://schemas.microsoft.com/office/powerpoint/2010/main" val="58643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29">
                                            <p:txEl>
                                              <p:pRg st="0" end="0"/>
                                            </p:txEl>
                                          </p:spTgt>
                                        </p:tgtEl>
                                        <p:attrNameLst>
                                          <p:attrName>style.visibility</p:attrName>
                                        </p:attrNameLst>
                                      </p:cBhvr>
                                      <p:to>
                                        <p:strVal val="visible"/>
                                      </p:to>
                                    </p:set>
                                    <p:animEffect transition="in" filter="fade">
                                      <p:cBhvr>
                                        <p:cTn id="7" dur="2000"/>
                                        <p:tgtEl>
                                          <p:spTgt spid="32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30">
                                            <p:txEl>
                                              <p:pRg st="0" end="0"/>
                                            </p:txEl>
                                          </p:spTgt>
                                        </p:tgtEl>
                                        <p:attrNameLst>
                                          <p:attrName>style.visibility</p:attrName>
                                        </p:attrNameLst>
                                      </p:cBhvr>
                                      <p:to>
                                        <p:strVal val="visible"/>
                                      </p:to>
                                    </p:set>
                                    <p:animEffect transition="in" filter="fade">
                                      <p:cBhvr>
                                        <p:cTn id="12" dur="500"/>
                                        <p:tgtEl>
                                          <p:spTgt spid="330">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30">
                                            <p:txEl>
                                              <p:pRg st="1" end="1"/>
                                            </p:txEl>
                                          </p:spTgt>
                                        </p:tgtEl>
                                        <p:attrNameLst>
                                          <p:attrName>style.visibility</p:attrName>
                                        </p:attrNameLst>
                                      </p:cBhvr>
                                      <p:to>
                                        <p:strVal val="visible"/>
                                      </p:to>
                                    </p:set>
                                    <p:animEffect transition="in" filter="fade">
                                      <p:cBhvr>
                                        <p:cTn id="17" dur="500"/>
                                        <p:tgtEl>
                                          <p:spTgt spid="330">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01838" y="880240"/>
            <a:ext cx="6942162" cy="4985980"/>
          </a:xfrm>
          <a:prstGeom prst="rect">
            <a:avLst/>
          </a:prstGeom>
        </p:spPr>
        <p:txBody>
          <a:bodyPr wrap="square">
            <a:spAutoFit/>
          </a:bodyPr>
          <a:lstStyle/>
          <a:p>
            <a:pPr algn="just">
              <a:lnSpc>
                <a:spcPct val="150000"/>
              </a:lnSpc>
              <a:spcAft>
                <a:spcPts val="1000"/>
              </a:spcAft>
            </a:pPr>
            <a:r>
              <a:rPr lang="en-US" sz="1800" b="1" dirty="0">
                <a:latin typeface="Times New Roman" panose="02020603050405020304" pitchFamily="18" charset="0"/>
                <a:ea typeface="Calibri" panose="020F0502020204030204" pitchFamily="34" charset="0"/>
                <a:cs typeface="Times New Roman" panose="02020603050405020304" pitchFamily="18" charset="0"/>
              </a:rPr>
              <a:t>1.Construction of OSN:</a:t>
            </a:r>
            <a:endParaRPr lang="en-IN" sz="12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50000"/>
              </a:lnSpc>
              <a:spcAft>
                <a:spcPts val="1000"/>
              </a:spcAft>
            </a:pPr>
            <a:r>
              <a:rPr lang="en-US" sz="1600" dirty="0">
                <a:latin typeface="Times New Roman" panose="02020603050405020304" pitchFamily="18" charset="0"/>
                <a:ea typeface="Calibri" panose="020F0502020204030204" pitchFamily="34" charset="0"/>
                <a:cs typeface="Times New Roman" panose="02020603050405020304" pitchFamily="18" charset="0"/>
              </a:rPr>
              <a:t>Procedure </a:t>
            </a:r>
            <a:r>
              <a:rPr lang="en-US" sz="1600" b="1" i="1" dirty="0" err="1">
                <a:latin typeface="Times New Roman" panose="02020603050405020304" pitchFamily="18" charset="0"/>
                <a:ea typeface="Calibri" panose="020F0502020204030204" pitchFamily="34" charset="0"/>
                <a:cs typeface="Times New Roman" panose="02020603050405020304" pitchFamily="18" charset="0"/>
              </a:rPr>
              <a:t>Construction_of_OSN</a:t>
            </a:r>
            <a:r>
              <a:rPr lang="en-US" sz="1600" b="1" i="1" dirty="0">
                <a:latin typeface="Times New Roman" panose="02020603050405020304" pitchFamily="18" charset="0"/>
                <a:ea typeface="Calibri" panose="020F0502020204030204" pitchFamily="34" charset="0"/>
                <a:cs typeface="Times New Roman" panose="02020603050405020304" pitchFamily="18" charset="0"/>
              </a:rPr>
              <a:t> </a:t>
            </a:r>
            <a:r>
              <a:rPr lang="en-US" sz="1600" dirty="0">
                <a:latin typeface="Times New Roman" panose="02020603050405020304" pitchFamily="18" charset="0"/>
                <a:ea typeface="Calibri" panose="020F0502020204030204" pitchFamily="34" charset="0"/>
                <a:cs typeface="Times New Roman" panose="02020603050405020304" pitchFamily="18" charset="0"/>
              </a:rPr>
              <a:t>(User and admin)</a:t>
            </a:r>
            <a:endParaRPr lang="en-IN" sz="12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50000"/>
              </a:lnSpc>
              <a:spcAft>
                <a:spcPts val="1000"/>
              </a:spcAft>
            </a:pPr>
            <a:r>
              <a:rPr lang="en-US" sz="1600" b="1" dirty="0">
                <a:latin typeface="Times New Roman" panose="02020603050405020304" pitchFamily="18" charset="0"/>
                <a:ea typeface="Calibri" panose="020F0502020204030204" pitchFamily="34" charset="0"/>
                <a:cs typeface="Times New Roman" panose="02020603050405020304" pitchFamily="18" charset="0"/>
              </a:rPr>
              <a:t>Input: </a:t>
            </a:r>
            <a:r>
              <a:rPr lang="en-US" sz="1600" dirty="0">
                <a:latin typeface="Times New Roman" panose="02020603050405020304" pitchFamily="18" charset="0"/>
                <a:ea typeface="Calibri" panose="020F0502020204030204" pitchFamily="34" charset="0"/>
                <a:cs typeface="Times New Roman" panose="02020603050405020304" pitchFamily="18" charset="0"/>
              </a:rPr>
              <a:t> n users and admin</a:t>
            </a:r>
            <a:endParaRPr lang="en-IN" sz="12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50000"/>
              </a:lnSpc>
              <a:spcAft>
                <a:spcPts val="1000"/>
              </a:spcAft>
            </a:pPr>
            <a:r>
              <a:rPr lang="en-US" sz="1600" b="1" dirty="0">
                <a:latin typeface="Times New Roman" panose="02020603050405020304" pitchFamily="18" charset="0"/>
                <a:ea typeface="Calibri" panose="020F0502020204030204" pitchFamily="34" charset="0"/>
                <a:cs typeface="Times New Roman" panose="02020603050405020304" pitchFamily="18" charset="0"/>
              </a:rPr>
              <a:t>Output:</a:t>
            </a:r>
            <a:r>
              <a:rPr lang="en-US" sz="1600" dirty="0">
                <a:latin typeface="Times New Roman" panose="02020603050405020304" pitchFamily="18" charset="0"/>
                <a:ea typeface="Calibri" panose="020F0502020204030204" pitchFamily="34" charset="0"/>
                <a:cs typeface="Times New Roman" panose="02020603050405020304" pitchFamily="18" charset="0"/>
              </a:rPr>
              <a:t> Basic OSN </a:t>
            </a:r>
            <a:endParaRPr lang="en-IN" sz="12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50000"/>
              </a:lnSpc>
              <a:spcAft>
                <a:spcPts val="1000"/>
              </a:spcAft>
            </a:pPr>
            <a:r>
              <a:rPr lang="en-IN" sz="1200" dirty="0">
                <a:latin typeface="Calibri" panose="020F0502020204030204" pitchFamily="34" charset="0"/>
                <a:ea typeface="Calibri" panose="020F0502020204030204" pitchFamily="34" charset="0"/>
                <a:cs typeface="Times New Roman" panose="02020603050405020304" pitchFamily="18" charset="0"/>
              </a:rPr>
              <a:t>                 </a:t>
            </a:r>
            <a:r>
              <a:rPr lang="en-US" sz="1600" dirty="0">
                <a:latin typeface="Times New Roman" panose="02020603050405020304" pitchFamily="18" charset="0"/>
                <a:ea typeface="Calibri" panose="020F0502020204030204" pitchFamily="34" charset="0"/>
                <a:cs typeface="Times New Roman" panose="02020603050405020304" pitchFamily="18" charset="0"/>
              </a:rPr>
              <a:t>Begin</a:t>
            </a:r>
            <a:endParaRPr lang="en-IN" sz="12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50000"/>
              </a:lnSpc>
              <a:spcAft>
                <a:spcPts val="1000"/>
              </a:spcAft>
            </a:pPr>
            <a:r>
              <a:rPr lang="en-US" sz="1600" b="1" dirty="0">
                <a:latin typeface="Times New Roman" panose="02020603050405020304" pitchFamily="18" charset="0"/>
                <a:ea typeface="Calibri" panose="020F0502020204030204" pitchFamily="34" charset="0"/>
                <a:cs typeface="Times New Roman" panose="02020603050405020304" pitchFamily="18" charset="0"/>
              </a:rPr>
              <a:t>Step1:</a:t>
            </a:r>
            <a:r>
              <a:rPr lang="en-US" sz="1600" dirty="0">
                <a:latin typeface="Times New Roman" panose="02020603050405020304" pitchFamily="18" charset="0"/>
                <a:ea typeface="Calibri" panose="020F0502020204030204" pitchFamily="34" charset="0"/>
                <a:cs typeface="Times New Roman" panose="02020603050405020304" pitchFamily="18" charset="0"/>
              </a:rPr>
              <a:t> Create the web application </a:t>
            </a:r>
            <a:r>
              <a:rPr lang="en-US" sz="1600" dirty="0" smtClean="0">
                <a:latin typeface="Times New Roman" panose="02020603050405020304" pitchFamily="18" charset="0"/>
                <a:ea typeface="Calibri" panose="020F0502020204030204" pitchFamily="34" charset="0"/>
                <a:cs typeface="Times New Roman" panose="02020603050405020304" pitchFamily="18" charset="0"/>
              </a:rPr>
              <a:t>with </a:t>
            </a:r>
            <a:r>
              <a:rPr lang="en-US" sz="1600" dirty="0">
                <a:latin typeface="Times New Roman" panose="02020603050405020304" pitchFamily="18" charset="0"/>
                <a:ea typeface="Calibri" panose="020F0502020204030204" pitchFamily="34" charset="0"/>
                <a:cs typeface="Times New Roman" panose="02020603050405020304" pitchFamily="18" charset="0"/>
              </a:rPr>
              <a:t>basic </a:t>
            </a:r>
            <a:r>
              <a:rPr lang="en-US" sz="1600" dirty="0" smtClean="0">
                <a:latin typeface="Times New Roman" panose="02020603050405020304" pitchFamily="18" charset="0"/>
                <a:ea typeface="Calibri" panose="020F0502020204030204" pitchFamily="34" charset="0"/>
                <a:cs typeface="Times New Roman" panose="02020603050405020304" pitchFamily="18" charset="0"/>
              </a:rPr>
              <a:t>features of a social media.</a:t>
            </a:r>
            <a:endParaRPr lang="en-IN" sz="12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50000"/>
              </a:lnSpc>
              <a:spcAft>
                <a:spcPts val="1000"/>
              </a:spcAft>
            </a:pPr>
            <a:r>
              <a:rPr lang="en-US" sz="1600" b="1" dirty="0">
                <a:latin typeface="Times New Roman" panose="02020603050405020304" pitchFamily="18" charset="0"/>
                <a:ea typeface="Calibri" panose="020F0502020204030204" pitchFamily="34" charset="0"/>
                <a:cs typeface="Times New Roman" panose="02020603050405020304" pitchFamily="18" charset="0"/>
              </a:rPr>
              <a:t>Step2:</a:t>
            </a:r>
            <a:r>
              <a:rPr lang="en-US" sz="1600" dirty="0">
                <a:latin typeface="Times New Roman" panose="02020603050405020304" pitchFamily="18" charset="0"/>
                <a:ea typeface="Calibri" panose="020F0502020204030204" pitchFamily="34" charset="0"/>
                <a:cs typeface="Times New Roman" panose="02020603050405020304" pitchFamily="18" charset="0"/>
              </a:rPr>
              <a:t> User should be able to register, login and send/accept friend requests.</a:t>
            </a:r>
            <a:endParaRPr lang="en-IN" sz="12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50000"/>
              </a:lnSpc>
              <a:spcAft>
                <a:spcPts val="1000"/>
              </a:spcAft>
            </a:pPr>
            <a:r>
              <a:rPr lang="en-US" sz="1600" b="1" dirty="0">
                <a:latin typeface="Times New Roman" panose="02020603050405020304" pitchFamily="18" charset="0"/>
                <a:ea typeface="Calibri" panose="020F0502020204030204" pitchFamily="34" charset="0"/>
                <a:cs typeface="Times New Roman" panose="02020603050405020304" pitchFamily="18" charset="0"/>
              </a:rPr>
              <a:t>Step3:</a:t>
            </a:r>
            <a:r>
              <a:rPr lang="en-US" sz="1600" dirty="0">
                <a:latin typeface="Times New Roman" panose="02020603050405020304" pitchFamily="18" charset="0"/>
                <a:ea typeface="Calibri" panose="020F0502020204030204" pitchFamily="34" charset="0"/>
                <a:cs typeface="Times New Roman" panose="02020603050405020304" pitchFamily="18" charset="0"/>
              </a:rPr>
              <a:t> User can </a:t>
            </a:r>
            <a:r>
              <a:rPr lang="en-US" sz="1600" dirty="0" smtClean="0">
                <a:latin typeface="Times New Roman" panose="02020603050405020304" pitchFamily="18" charset="0"/>
                <a:ea typeface="Calibri" panose="020F0502020204030204" pitchFamily="34" charset="0"/>
                <a:cs typeface="Times New Roman" panose="02020603050405020304" pitchFamily="18" charset="0"/>
              </a:rPr>
              <a:t>post messages </a:t>
            </a:r>
            <a:r>
              <a:rPr lang="en-US" sz="1600" dirty="0">
                <a:latin typeface="Times New Roman" panose="02020603050405020304" pitchFamily="18" charset="0"/>
                <a:ea typeface="Calibri" panose="020F0502020204030204" pitchFamily="34" charset="0"/>
                <a:cs typeface="Times New Roman" panose="02020603050405020304" pitchFamily="18" charset="0"/>
              </a:rPr>
              <a:t>on their walls and their friend’s walls as well.</a:t>
            </a:r>
            <a:endParaRPr lang="en-IN" sz="12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50000"/>
              </a:lnSpc>
              <a:spcAft>
                <a:spcPts val="1000"/>
              </a:spcAft>
            </a:pPr>
            <a:r>
              <a:rPr lang="en-US" sz="1600" b="1" dirty="0">
                <a:latin typeface="Times New Roman" panose="02020603050405020304" pitchFamily="18" charset="0"/>
                <a:ea typeface="Calibri" panose="020F0502020204030204" pitchFamily="34" charset="0"/>
                <a:cs typeface="Times New Roman" panose="02020603050405020304" pitchFamily="18" charset="0"/>
              </a:rPr>
              <a:t>Step4:</a:t>
            </a:r>
            <a:r>
              <a:rPr lang="en-US" sz="1600" dirty="0">
                <a:latin typeface="Times New Roman" panose="02020603050405020304" pitchFamily="18" charset="0"/>
                <a:ea typeface="Calibri" panose="020F0502020204030204" pitchFamily="34" charset="0"/>
                <a:cs typeface="Times New Roman" panose="02020603050405020304" pitchFamily="18" charset="0"/>
              </a:rPr>
              <a:t> Store all the user information.</a:t>
            </a:r>
            <a:endParaRPr lang="en-IN" sz="12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50000"/>
              </a:lnSpc>
              <a:spcAft>
                <a:spcPts val="1000"/>
              </a:spcAft>
            </a:pPr>
            <a:r>
              <a:rPr lang="en-US" sz="1600" dirty="0">
                <a:latin typeface="Times New Roman" panose="02020603050405020304" pitchFamily="18" charset="0"/>
                <a:ea typeface="Calibri" panose="020F0502020204030204" pitchFamily="34" charset="0"/>
                <a:cs typeface="Times New Roman" panose="02020603050405020304" pitchFamily="18" charset="0"/>
              </a:rPr>
              <a:t>            End   </a:t>
            </a:r>
            <a:endParaRPr lang="en-IN" sz="1200" dirty="0">
              <a:latin typeface="Calibri" panose="020F0502020204030204" pitchFamily="34" charset="0"/>
              <a:ea typeface="Calibri" panose="020F0502020204030204" pitchFamily="34" charset="0"/>
              <a:cs typeface="Times New Roman" panose="02020603050405020304" pitchFamily="18" charset="0"/>
            </a:endParaRPr>
          </a:p>
        </p:txBody>
      </p:sp>
      <p:sp>
        <p:nvSpPr>
          <p:cNvPr id="4" name="Shape 104"/>
          <p:cNvSpPr txBox="1"/>
          <p:nvPr/>
        </p:nvSpPr>
        <p:spPr>
          <a:xfrm>
            <a:off x="681567" y="6416677"/>
            <a:ext cx="781051" cy="36512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 sz="2667" b="1" i="1">
                <a:solidFill>
                  <a:srgbClr val="FEFFFF"/>
                </a:solidFill>
                <a:latin typeface="Century Gothic"/>
                <a:ea typeface="Century Gothic"/>
                <a:cs typeface="Century Gothic"/>
                <a:sym typeface="Century Gothic"/>
              </a:rPr>
              <a:t>17</a:t>
            </a:fld>
            <a:endParaRPr sz="2667" b="1" i="1" dirty="0">
              <a:solidFill>
                <a:srgbClr val="FEFFFF"/>
              </a:solidFill>
              <a:latin typeface="Century Gothic"/>
              <a:ea typeface="Century Gothic"/>
              <a:cs typeface="Century Gothic"/>
              <a:sym typeface="Century Gothic"/>
            </a:endParaRPr>
          </a:p>
        </p:txBody>
      </p:sp>
    </p:spTree>
    <p:extLst>
      <p:ext uri="{BB962C8B-B14F-4D97-AF65-F5344CB8AC3E}">
        <p14:creationId xmlns:p14="http://schemas.microsoft.com/office/powerpoint/2010/main" val="333820968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796143" y="2201951"/>
            <a:ext cx="8218714" cy="1631216"/>
          </a:xfrm>
          <a:prstGeom prst="rect">
            <a:avLst/>
          </a:prstGeom>
        </p:spPr>
        <p:txBody>
          <a:bodyPr wrap="square">
            <a:spAutoFit/>
          </a:bodyPr>
          <a:lstStyle/>
          <a:p>
            <a:pPr lvl="0"/>
            <a:r>
              <a:rPr lang="en-IN" sz="2000" dirty="0">
                <a:solidFill>
                  <a:srgbClr val="272727"/>
                </a:solidFill>
                <a:latin typeface="Calibri"/>
                <a:ea typeface="Calibri"/>
                <a:cs typeface="Calibri"/>
                <a:sym typeface="Calibri"/>
              </a:rPr>
              <a:t>B. </a:t>
            </a:r>
            <a:r>
              <a:rPr lang="en-IN" sz="2000" b="1" u="sng" dirty="0">
                <a:solidFill>
                  <a:srgbClr val="272727"/>
                </a:solidFill>
                <a:latin typeface="Calibri"/>
                <a:ea typeface="Calibri"/>
                <a:cs typeface="Calibri"/>
                <a:sym typeface="Calibri"/>
              </a:rPr>
              <a:t>Construction of Bullying Feature Set</a:t>
            </a:r>
            <a:r>
              <a:rPr lang="en-IN" sz="2000" b="1" dirty="0">
                <a:solidFill>
                  <a:srgbClr val="272727"/>
                </a:solidFill>
                <a:latin typeface="Calibri"/>
                <a:ea typeface="Calibri"/>
                <a:cs typeface="Calibri"/>
                <a:sym typeface="Calibri"/>
              </a:rPr>
              <a:t>:</a:t>
            </a:r>
            <a:endParaRPr lang="en-IN" sz="2000" dirty="0"/>
          </a:p>
          <a:p>
            <a:pPr lvl="0" algn="just"/>
            <a:r>
              <a:rPr lang="en-IN" sz="2000" dirty="0">
                <a:solidFill>
                  <a:schemeClr val="dk1"/>
                </a:solidFill>
                <a:latin typeface="Calibri"/>
                <a:ea typeface="Calibri"/>
                <a:cs typeface="Calibri"/>
                <a:sym typeface="Calibri"/>
              </a:rPr>
              <a:t>The bullying features play an important role and should be chosen properly.</a:t>
            </a:r>
            <a:r>
              <a:rPr lang="en-IN" sz="2000" dirty="0">
                <a:solidFill>
                  <a:schemeClr val="dk1"/>
                </a:solidFill>
              </a:rPr>
              <a:t> </a:t>
            </a:r>
            <a:r>
              <a:rPr lang="en-IN" sz="2000" dirty="0">
                <a:solidFill>
                  <a:schemeClr val="dk1"/>
                </a:solidFill>
                <a:latin typeface="Calibri"/>
                <a:ea typeface="Calibri"/>
                <a:cs typeface="Calibri"/>
                <a:sym typeface="Calibri"/>
              </a:rPr>
              <a:t>In this module, we build a list of words with negative affective, including swear words and dirty words. Then, we compare the word list with the </a:t>
            </a:r>
            <a:r>
              <a:rPr lang="en-IN" sz="2000" dirty="0" err="1">
                <a:solidFill>
                  <a:schemeClr val="dk1"/>
                </a:solidFill>
                <a:latin typeface="Calibri"/>
                <a:ea typeface="Calibri"/>
                <a:cs typeface="Calibri"/>
                <a:sym typeface="Calibri"/>
              </a:rPr>
              <a:t>BoW</a:t>
            </a:r>
            <a:r>
              <a:rPr lang="en-IN" sz="2000" dirty="0">
                <a:solidFill>
                  <a:schemeClr val="dk1"/>
                </a:solidFill>
                <a:latin typeface="Calibri"/>
                <a:ea typeface="Calibri"/>
                <a:cs typeface="Calibri"/>
                <a:sym typeface="Calibri"/>
              </a:rPr>
              <a:t> features of our own corpus and regard the intersections as bullying features.</a:t>
            </a:r>
          </a:p>
        </p:txBody>
      </p:sp>
    </p:spTree>
    <p:extLst>
      <p:ext uri="{BB962C8B-B14F-4D97-AF65-F5344CB8AC3E}">
        <p14:creationId xmlns:p14="http://schemas.microsoft.com/office/powerpoint/2010/main" val="15625149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406555" y="274590"/>
            <a:ext cx="6096000" cy="5767220"/>
          </a:xfrm>
          <a:prstGeom prst="rect">
            <a:avLst/>
          </a:prstGeom>
        </p:spPr>
        <p:txBody>
          <a:bodyPr>
            <a:spAutoFit/>
          </a:bodyPr>
          <a:lstStyle/>
          <a:p>
            <a:pPr algn="just">
              <a:lnSpc>
                <a:spcPct val="150000"/>
              </a:lnSpc>
              <a:spcAft>
                <a:spcPts val="1000"/>
              </a:spcAft>
            </a:pPr>
            <a:r>
              <a:rPr lang="en-US" sz="1600" b="1" dirty="0">
                <a:latin typeface="Times New Roman" panose="02020603050405020304" pitchFamily="18" charset="0"/>
                <a:ea typeface="Calibri" panose="020F0502020204030204" pitchFamily="34" charset="0"/>
                <a:cs typeface="Times New Roman" panose="02020603050405020304" pitchFamily="18" charset="0"/>
              </a:rPr>
              <a:t>2.Construction of bullying features:</a:t>
            </a:r>
            <a:endParaRPr lang="en-IN" sz="16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50000"/>
              </a:lnSpc>
              <a:spcAft>
                <a:spcPts val="1000"/>
              </a:spcAft>
            </a:pPr>
            <a:r>
              <a:rPr lang="en-US" sz="1600" dirty="0">
                <a:latin typeface="Times New Roman" panose="02020603050405020304" pitchFamily="18" charset="0"/>
                <a:ea typeface="Calibri" panose="020F0502020204030204" pitchFamily="34" charset="0"/>
                <a:cs typeface="Times New Roman" panose="02020603050405020304" pitchFamily="18" charset="0"/>
              </a:rPr>
              <a:t>Procedure </a:t>
            </a:r>
            <a:r>
              <a:rPr lang="en-US" sz="1600" b="1" i="1" dirty="0" err="1">
                <a:latin typeface="Times New Roman" panose="02020603050405020304" pitchFamily="18" charset="0"/>
                <a:ea typeface="Calibri" panose="020F0502020204030204" pitchFamily="34" charset="0"/>
                <a:cs typeface="Times New Roman" panose="02020603050405020304" pitchFamily="18" charset="0"/>
              </a:rPr>
              <a:t>Construction_of_bullying</a:t>
            </a:r>
            <a:r>
              <a:rPr lang="en-US" sz="1600" b="1" i="1" dirty="0">
                <a:latin typeface="Times New Roman" panose="02020603050405020304" pitchFamily="18" charset="0"/>
                <a:ea typeface="Calibri" panose="020F0502020204030204" pitchFamily="34" charset="0"/>
                <a:cs typeface="Times New Roman" panose="02020603050405020304" pitchFamily="18" charset="0"/>
              </a:rPr>
              <a:t> features</a:t>
            </a:r>
            <a:r>
              <a:rPr lang="en-US" sz="1600" dirty="0">
                <a:latin typeface="Times New Roman" panose="02020603050405020304" pitchFamily="18" charset="0"/>
                <a:ea typeface="Calibri" panose="020F0502020204030204" pitchFamily="34" charset="0"/>
                <a:cs typeface="Times New Roman" panose="02020603050405020304" pitchFamily="18" charset="0"/>
              </a:rPr>
              <a:t>(Bow, </a:t>
            </a:r>
            <a:r>
              <a:rPr lang="en-US" sz="1600" dirty="0" err="1">
                <a:latin typeface="Times New Roman" panose="02020603050405020304" pitchFamily="18" charset="0"/>
                <a:ea typeface="Calibri" panose="020F0502020204030204" pitchFamily="34" charset="0"/>
                <a:cs typeface="Times New Roman" panose="02020603050405020304" pitchFamily="18" charset="0"/>
              </a:rPr>
              <a:t>Dict</a:t>
            </a:r>
            <a:r>
              <a:rPr lang="en-US" sz="1600" dirty="0">
                <a:latin typeface="Times New Roman" panose="02020603050405020304" pitchFamily="18" charset="0"/>
                <a:ea typeface="Calibri" panose="020F0502020204030204" pitchFamily="34" charset="0"/>
                <a:cs typeface="Times New Roman" panose="02020603050405020304" pitchFamily="18" charset="0"/>
              </a:rPr>
              <a:t>)</a:t>
            </a:r>
            <a:endParaRPr lang="en-IN" sz="16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50000"/>
              </a:lnSpc>
              <a:spcAft>
                <a:spcPts val="1000"/>
              </a:spcAft>
            </a:pPr>
            <a:r>
              <a:rPr lang="en-US" sz="1600" b="1" dirty="0">
                <a:latin typeface="Times New Roman" panose="02020603050405020304" pitchFamily="18" charset="0"/>
                <a:ea typeface="Calibri" panose="020F0502020204030204" pitchFamily="34" charset="0"/>
                <a:cs typeface="Times New Roman" panose="02020603050405020304" pitchFamily="18" charset="0"/>
              </a:rPr>
              <a:t>Input: </a:t>
            </a:r>
            <a:r>
              <a:rPr lang="en-US" sz="1600" dirty="0">
                <a:latin typeface="Times New Roman" panose="02020603050405020304" pitchFamily="18" charset="0"/>
                <a:ea typeface="Calibri" panose="020F0502020204030204" pitchFamily="34" charset="0"/>
                <a:cs typeface="Times New Roman" panose="02020603050405020304" pitchFamily="18" charset="0"/>
              </a:rPr>
              <a:t>Bag of words (BOW) and </a:t>
            </a:r>
            <a:r>
              <a:rPr lang="en-US" sz="1600" dirty="0" err="1">
                <a:latin typeface="Times New Roman" panose="02020603050405020304" pitchFamily="18" charset="0"/>
                <a:ea typeface="Calibri" panose="020F0502020204030204" pitchFamily="34" charset="0"/>
                <a:cs typeface="Times New Roman" panose="02020603050405020304" pitchFamily="18" charset="0"/>
              </a:rPr>
              <a:t>dict</a:t>
            </a:r>
            <a:endParaRPr lang="en-IN" sz="16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50000"/>
              </a:lnSpc>
              <a:spcAft>
                <a:spcPts val="1000"/>
              </a:spcAft>
            </a:pPr>
            <a:r>
              <a:rPr lang="en-US" sz="1600" b="1" dirty="0">
                <a:latin typeface="Times New Roman" panose="02020603050405020304" pitchFamily="18" charset="0"/>
                <a:ea typeface="Calibri" panose="020F0502020204030204" pitchFamily="34" charset="0"/>
                <a:cs typeface="Times New Roman" panose="02020603050405020304" pitchFamily="18" charset="0"/>
              </a:rPr>
              <a:t>Output:</a:t>
            </a:r>
            <a:r>
              <a:rPr lang="en-US" sz="1600" dirty="0">
                <a:latin typeface="Times New Roman" panose="02020603050405020304" pitchFamily="18" charset="0"/>
                <a:ea typeface="Calibri" panose="020F0502020204030204" pitchFamily="34" charset="0"/>
                <a:cs typeface="Times New Roman" panose="02020603050405020304" pitchFamily="18" charset="0"/>
              </a:rPr>
              <a:t> Construction of bullying features</a:t>
            </a:r>
            <a:endParaRPr lang="en-IN" sz="16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50000"/>
              </a:lnSpc>
              <a:spcAft>
                <a:spcPts val="1000"/>
              </a:spcAft>
            </a:pPr>
            <a:r>
              <a:rPr lang="en-US" sz="1600" dirty="0">
                <a:latin typeface="Times New Roman" panose="02020603050405020304" pitchFamily="18" charset="0"/>
                <a:ea typeface="Calibri" panose="020F0502020204030204" pitchFamily="34" charset="0"/>
                <a:cs typeface="Times New Roman" panose="02020603050405020304" pitchFamily="18" charset="0"/>
              </a:rPr>
              <a:t>            Begin</a:t>
            </a:r>
            <a:endParaRPr lang="en-IN" sz="16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50000"/>
              </a:lnSpc>
              <a:spcAft>
                <a:spcPts val="1000"/>
              </a:spcAft>
            </a:pPr>
            <a:r>
              <a:rPr lang="en-US" sz="1600" b="1" dirty="0">
                <a:latin typeface="Times New Roman" panose="02020603050405020304" pitchFamily="18" charset="0"/>
                <a:ea typeface="Calibri" panose="020F0502020204030204" pitchFamily="34" charset="0"/>
                <a:cs typeface="Times New Roman" panose="02020603050405020304" pitchFamily="18" charset="0"/>
              </a:rPr>
              <a:t>Step1:</a:t>
            </a:r>
            <a:r>
              <a:rPr lang="en-US" sz="1600" dirty="0">
                <a:latin typeface="Times New Roman" panose="02020603050405020304" pitchFamily="18" charset="0"/>
                <a:ea typeface="Calibri" panose="020F0502020204030204" pitchFamily="34" charset="0"/>
                <a:cs typeface="Times New Roman" panose="02020603050405020304" pitchFamily="18" charset="0"/>
              </a:rPr>
              <a:t> Add the bullying words to our own corpus with word embedding technique.</a:t>
            </a:r>
            <a:endParaRPr lang="en-IN" sz="16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50000"/>
              </a:lnSpc>
              <a:spcAft>
                <a:spcPts val="1000"/>
              </a:spcAft>
            </a:pPr>
            <a:r>
              <a:rPr lang="en-US" sz="1600" b="1" dirty="0">
                <a:latin typeface="Times New Roman" panose="02020603050405020304" pitchFamily="18" charset="0"/>
                <a:ea typeface="Calibri" panose="020F0502020204030204" pitchFamily="34" charset="0"/>
                <a:cs typeface="Times New Roman" panose="02020603050405020304" pitchFamily="18" charset="0"/>
              </a:rPr>
              <a:t>Step2:</a:t>
            </a:r>
            <a:r>
              <a:rPr lang="en-US" sz="1600" dirty="0">
                <a:latin typeface="Times New Roman" panose="02020603050405020304" pitchFamily="18" charset="0"/>
                <a:ea typeface="Calibri" panose="020F0502020204030204" pitchFamily="34" charset="0"/>
                <a:cs typeface="Times New Roman" panose="02020603050405020304" pitchFamily="18" charset="0"/>
              </a:rPr>
              <a:t> Assign the weights to the words.</a:t>
            </a:r>
            <a:endParaRPr lang="en-IN" sz="16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50000"/>
              </a:lnSpc>
              <a:spcAft>
                <a:spcPts val="1000"/>
              </a:spcAft>
            </a:pPr>
            <a:r>
              <a:rPr lang="en-US" sz="1600" b="1" dirty="0">
                <a:latin typeface="Times New Roman" panose="02020603050405020304" pitchFamily="18" charset="0"/>
                <a:ea typeface="Calibri" panose="020F0502020204030204" pitchFamily="34" charset="0"/>
                <a:cs typeface="Times New Roman" panose="02020603050405020304" pitchFamily="18" charset="0"/>
              </a:rPr>
              <a:t>Step3:</a:t>
            </a:r>
            <a:r>
              <a:rPr lang="en-US" sz="1600" dirty="0">
                <a:latin typeface="Times New Roman" panose="02020603050405020304" pitchFamily="18" charset="0"/>
                <a:ea typeface="Calibri" panose="020F0502020204030204" pitchFamily="34" charset="0"/>
                <a:cs typeface="Times New Roman" panose="02020603050405020304" pitchFamily="18" charset="0"/>
              </a:rPr>
              <a:t> Find the </a:t>
            </a:r>
            <a:r>
              <a:rPr lang="en-US" sz="1600" dirty="0" smtClean="0">
                <a:latin typeface="Times New Roman" panose="02020603050405020304" pitchFamily="18" charset="0"/>
                <a:ea typeface="Calibri" panose="020F0502020204030204" pitchFamily="34" charset="0"/>
                <a:cs typeface="Times New Roman" panose="02020603050405020304" pitchFamily="18" charset="0"/>
              </a:rPr>
              <a:t>intersection </a:t>
            </a:r>
            <a:r>
              <a:rPr lang="en-US" sz="1600" dirty="0">
                <a:latin typeface="Times New Roman" panose="02020603050405020304" pitchFamily="18" charset="0"/>
                <a:ea typeface="Calibri" panose="020F0502020204030204" pitchFamily="34" charset="0"/>
                <a:cs typeface="Times New Roman" panose="02020603050405020304" pitchFamily="18" charset="0"/>
              </a:rPr>
              <a:t>between </a:t>
            </a:r>
            <a:r>
              <a:rPr lang="en-US" sz="1600" dirty="0" err="1" smtClean="0">
                <a:latin typeface="Times New Roman" panose="02020603050405020304" pitchFamily="18" charset="0"/>
                <a:ea typeface="Calibri" panose="020F0502020204030204" pitchFamily="34" charset="0"/>
                <a:cs typeface="Times New Roman" panose="02020603050405020304" pitchFamily="18" charset="0"/>
              </a:rPr>
              <a:t>BoW</a:t>
            </a:r>
            <a:r>
              <a:rPr lang="en-US" sz="1600" dirty="0" smtClean="0">
                <a:latin typeface="Times New Roman" panose="02020603050405020304" pitchFamily="18" charset="0"/>
                <a:ea typeface="Calibri" panose="020F0502020204030204" pitchFamily="34" charset="0"/>
                <a:cs typeface="Times New Roman" panose="02020603050405020304" pitchFamily="18" charset="0"/>
              </a:rPr>
              <a:t> and bullying dictionary.</a:t>
            </a:r>
            <a:endParaRPr lang="en-IN" sz="16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50000"/>
              </a:lnSpc>
              <a:spcAft>
                <a:spcPts val="1000"/>
              </a:spcAft>
            </a:pPr>
            <a:r>
              <a:rPr lang="en-US" sz="1600" dirty="0">
                <a:latin typeface="Times New Roman" panose="02020603050405020304" pitchFamily="18" charset="0"/>
                <a:ea typeface="Calibri" panose="020F0502020204030204" pitchFamily="34" charset="0"/>
                <a:cs typeface="Times New Roman" panose="02020603050405020304" pitchFamily="18" charset="0"/>
              </a:rPr>
              <a:t>	 i)if </a:t>
            </a:r>
            <a:r>
              <a:rPr lang="en-US" sz="1600" dirty="0" smtClean="0">
                <a:latin typeface="Times New Roman" panose="02020603050405020304" pitchFamily="18" charset="0"/>
                <a:ea typeface="Calibri" panose="020F0502020204030204" pitchFamily="34" charset="0"/>
                <a:cs typeface="Times New Roman" panose="02020603050405020304" pitchFamily="18" charset="0"/>
              </a:rPr>
              <a:t>words intersect </a:t>
            </a:r>
            <a:r>
              <a:rPr lang="en-US" sz="1600" dirty="0">
                <a:latin typeface="Times New Roman" panose="02020603050405020304" pitchFamily="18" charset="0"/>
                <a:ea typeface="Calibri" panose="020F0502020204030204" pitchFamily="34" charset="0"/>
                <a:cs typeface="Times New Roman" panose="02020603050405020304" pitchFamily="18" charset="0"/>
              </a:rPr>
              <a:t>then add into the bullying features  </a:t>
            </a:r>
            <a:endParaRPr lang="en-IN" sz="16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50000"/>
              </a:lnSpc>
              <a:spcAft>
                <a:spcPts val="1000"/>
              </a:spcAft>
            </a:pPr>
            <a:r>
              <a:rPr lang="en-US" sz="1600" dirty="0">
                <a:latin typeface="Times New Roman" panose="02020603050405020304" pitchFamily="18" charset="0"/>
                <a:ea typeface="Calibri" panose="020F0502020204030204" pitchFamily="34" charset="0"/>
                <a:cs typeface="Times New Roman" panose="02020603050405020304" pitchFamily="18" charset="0"/>
              </a:rPr>
              <a:t>	 ii)else repeat step2</a:t>
            </a:r>
            <a:endParaRPr lang="en-IN" sz="16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50000"/>
              </a:lnSpc>
              <a:spcAft>
                <a:spcPts val="1000"/>
              </a:spcAft>
            </a:pPr>
            <a:r>
              <a:rPr lang="en-US" sz="1600" dirty="0">
                <a:latin typeface="Times New Roman" panose="02020603050405020304" pitchFamily="18" charset="0"/>
                <a:ea typeface="Calibri" panose="020F0502020204030204" pitchFamily="34" charset="0"/>
                <a:cs typeface="Times New Roman" panose="02020603050405020304" pitchFamily="18" charset="0"/>
              </a:rPr>
              <a:t>	 End   </a:t>
            </a:r>
            <a:endParaRPr lang="en-IN" sz="1600" dirty="0">
              <a:latin typeface="Calibri" panose="020F0502020204030204" pitchFamily="34" charset="0"/>
              <a:ea typeface="Calibri" panose="020F0502020204030204" pitchFamily="34" charset="0"/>
              <a:cs typeface="Times New Roman" panose="02020603050405020304" pitchFamily="18" charset="0"/>
            </a:endParaRPr>
          </a:p>
        </p:txBody>
      </p:sp>
      <p:sp>
        <p:nvSpPr>
          <p:cNvPr id="3" name="Shape 104"/>
          <p:cNvSpPr txBox="1"/>
          <p:nvPr/>
        </p:nvSpPr>
        <p:spPr>
          <a:xfrm>
            <a:off x="681567" y="6416677"/>
            <a:ext cx="781051" cy="36512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 sz="2667" b="1" i="1">
                <a:solidFill>
                  <a:srgbClr val="FEFFFF"/>
                </a:solidFill>
                <a:latin typeface="Century Gothic"/>
                <a:ea typeface="Century Gothic"/>
                <a:cs typeface="Century Gothic"/>
                <a:sym typeface="Century Gothic"/>
              </a:rPr>
              <a:t>19</a:t>
            </a:fld>
            <a:endParaRPr sz="2667" b="1" i="1" dirty="0">
              <a:solidFill>
                <a:srgbClr val="FEFFFF"/>
              </a:solidFill>
              <a:latin typeface="Century Gothic"/>
              <a:ea typeface="Century Gothic"/>
              <a:cs typeface="Century Gothic"/>
              <a:sym typeface="Century Gothic"/>
            </a:endParaRPr>
          </a:p>
        </p:txBody>
      </p:sp>
    </p:spTree>
    <p:extLst>
      <p:ext uri="{BB962C8B-B14F-4D97-AF65-F5344CB8AC3E}">
        <p14:creationId xmlns:p14="http://schemas.microsoft.com/office/powerpoint/2010/main" val="358659912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6" name="Diagram 35"/>
          <p:cNvGraphicFramePr/>
          <p:nvPr>
            <p:extLst>
              <p:ext uri="{D42A27DB-BD31-4B8C-83A1-F6EECF244321}">
                <p14:modId xmlns:p14="http://schemas.microsoft.com/office/powerpoint/2010/main" val="1153122405"/>
              </p:ext>
            </p:extLst>
          </p:nvPr>
        </p:nvGraphicFramePr>
        <p:xfrm>
          <a:off x="1768974" y="975342"/>
          <a:ext cx="4391526" cy="279285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37" name="Diagram 36"/>
          <p:cNvGraphicFramePr/>
          <p:nvPr>
            <p:extLst>
              <p:ext uri="{D42A27DB-BD31-4B8C-83A1-F6EECF244321}">
                <p14:modId xmlns:p14="http://schemas.microsoft.com/office/powerpoint/2010/main" val="2864208169"/>
              </p:ext>
            </p:extLst>
          </p:nvPr>
        </p:nvGraphicFramePr>
        <p:xfrm>
          <a:off x="1828800" y="3625719"/>
          <a:ext cx="4243754" cy="263143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38" name="Diagram 37"/>
          <p:cNvGraphicFramePr/>
          <p:nvPr>
            <p:extLst>
              <p:ext uri="{D42A27DB-BD31-4B8C-83A1-F6EECF244321}">
                <p14:modId xmlns:p14="http://schemas.microsoft.com/office/powerpoint/2010/main" val="2919040012"/>
              </p:ext>
            </p:extLst>
          </p:nvPr>
        </p:nvGraphicFramePr>
        <p:xfrm>
          <a:off x="6399138" y="3365021"/>
          <a:ext cx="4224216" cy="1840026"/>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graphicFrame>
        <p:nvGraphicFramePr>
          <p:cNvPr id="39" name="Diagram 38"/>
          <p:cNvGraphicFramePr/>
          <p:nvPr>
            <p:extLst>
              <p:ext uri="{D42A27DB-BD31-4B8C-83A1-F6EECF244321}">
                <p14:modId xmlns:p14="http://schemas.microsoft.com/office/powerpoint/2010/main" val="1521037103"/>
              </p:ext>
            </p:extLst>
          </p:nvPr>
        </p:nvGraphicFramePr>
        <p:xfrm>
          <a:off x="6399138" y="988139"/>
          <a:ext cx="4221970" cy="2668724"/>
        </p:xfrm>
        <a:graphic>
          <a:graphicData uri="http://schemas.openxmlformats.org/drawingml/2006/diagram">
            <dgm:relIds xmlns:dgm="http://schemas.openxmlformats.org/drawingml/2006/diagram" xmlns:r="http://schemas.openxmlformats.org/officeDocument/2006/relationships" r:dm="rId17" r:lo="rId18" r:qs="rId19" r:cs="rId20"/>
          </a:graphicData>
        </a:graphic>
      </p:graphicFrame>
      <p:sp>
        <p:nvSpPr>
          <p:cNvPr id="40" name="TextBox 39"/>
          <p:cNvSpPr txBox="1"/>
          <p:nvPr/>
        </p:nvSpPr>
        <p:spPr>
          <a:xfrm>
            <a:off x="1969267" y="1197730"/>
            <a:ext cx="463605" cy="584775"/>
          </a:xfrm>
          <a:prstGeom prst="rect">
            <a:avLst/>
          </a:prstGeom>
          <a:noFill/>
        </p:spPr>
        <p:txBody>
          <a:bodyPr wrap="square" rtlCol="0">
            <a:spAutoFit/>
          </a:bodyPr>
          <a:lstStyle/>
          <a:p>
            <a:pPr>
              <a:buClrTx/>
              <a:buFontTx/>
              <a:buNone/>
            </a:pPr>
            <a:r>
              <a:rPr lang="en-IN" sz="3200" kern="1200" dirty="0" smtClean="0">
                <a:solidFill>
                  <a:srgbClr val="262626"/>
                </a:solidFill>
                <a:latin typeface="Calibri"/>
              </a:rPr>
              <a:t>1</a:t>
            </a:r>
            <a:endParaRPr lang="en-US" sz="3200" kern="1200" dirty="0">
              <a:solidFill>
                <a:srgbClr val="262626"/>
              </a:solidFill>
              <a:latin typeface="Calibri"/>
            </a:endParaRPr>
          </a:p>
        </p:txBody>
      </p:sp>
      <p:sp>
        <p:nvSpPr>
          <p:cNvPr id="41" name="TextBox 40"/>
          <p:cNvSpPr txBox="1"/>
          <p:nvPr/>
        </p:nvSpPr>
        <p:spPr>
          <a:xfrm>
            <a:off x="2184961" y="1986000"/>
            <a:ext cx="463605" cy="584775"/>
          </a:xfrm>
          <a:prstGeom prst="rect">
            <a:avLst/>
          </a:prstGeom>
          <a:noFill/>
        </p:spPr>
        <p:txBody>
          <a:bodyPr wrap="square" rtlCol="0">
            <a:spAutoFit/>
          </a:bodyPr>
          <a:lstStyle/>
          <a:p>
            <a:pPr>
              <a:buClrTx/>
              <a:buFontTx/>
              <a:buNone/>
            </a:pPr>
            <a:r>
              <a:rPr lang="en-IN" sz="3200" kern="1200" dirty="0" smtClean="0">
                <a:solidFill>
                  <a:srgbClr val="262626"/>
                </a:solidFill>
                <a:latin typeface="Calibri"/>
              </a:rPr>
              <a:t>2</a:t>
            </a:r>
            <a:endParaRPr lang="en-US" sz="3200" kern="1200" dirty="0">
              <a:solidFill>
                <a:srgbClr val="262626"/>
              </a:solidFill>
              <a:latin typeface="Calibri"/>
            </a:endParaRPr>
          </a:p>
        </p:txBody>
      </p:sp>
      <p:sp>
        <p:nvSpPr>
          <p:cNvPr id="42" name="TextBox 41"/>
          <p:cNvSpPr txBox="1"/>
          <p:nvPr/>
        </p:nvSpPr>
        <p:spPr>
          <a:xfrm>
            <a:off x="2003841" y="2907678"/>
            <a:ext cx="463605" cy="584775"/>
          </a:xfrm>
          <a:prstGeom prst="rect">
            <a:avLst/>
          </a:prstGeom>
          <a:noFill/>
        </p:spPr>
        <p:txBody>
          <a:bodyPr wrap="square" rtlCol="0">
            <a:spAutoFit/>
          </a:bodyPr>
          <a:lstStyle/>
          <a:p>
            <a:pPr>
              <a:buClrTx/>
              <a:buFontTx/>
              <a:buNone/>
            </a:pPr>
            <a:r>
              <a:rPr lang="en-IN" sz="3200" kern="1200" dirty="0" smtClean="0">
                <a:solidFill>
                  <a:srgbClr val="262626"/>
                </a:solidFill>
                <a:latin typeface="Calibri"/>
              </a:rPr>
              <a:t>3</a:t>
            </a:r>
            <a:endParaRPr lang="en-US" sz="3200" kern="1200" dirty="0">
              <a:solidFill>
                <a:srgbClr val="262626"/>
              </a:solidFill>
              <a:latin typeface="Calibri"/>
            </a:endParaRPr>
          </a:p>
        </p:txBody>
      </p:sp>
      <p:sp>
        <p:nvSpPr>
          <p:cNvPr id="43" name="TextBox 42"/>
          <p:cNvSpPr txBox="1"/>
          <p:nvPr/>
        </p:nvSpPr>
        <p:spPr>
          <a:xfrm>
            <a:off x="2003841" y="3829356"/>
            <a:ext cx="759831" cy="584775"/>
          </a:xfrm>
          <a:prstGeom prst="rect">
            <a:avLst/>
          </a:prstGeom>
          <a:noFill/>
        </p:spPr>
        <p:txBody>
          <a:bodyPr wrap="square" rtlCol="0">
            <a:spAutoFit/>
          </a:bodyPr>
          <a:lstStyle/>
          <a:p>
            <a:pPr>
              <a:buClrTx/>
              <a:buFontTx/>
              <a:buNone/>
            </a:pPr>
            <a:r>
              <a:rPr lang="en-IN" sz="3200" kern="1200" dirty="0" smtClean="0">
                <a:solidFill>
                  <a:srgbClr val="262626"/>
                </a:solidFill>
                <a:latin typeface="Calibri"/>
              </a:rPr>
              <a:t>4</a:t>
            </a:r>
            <a:endParaRPr lang="en-US" sz="3200" kern="1200" dirty="0">
              <a:solidFill>
                <a:srgbClr val="262626"/>
              </a:solidFill>
              <a:latin typeface="Calibri"/>
            </a:endParaRPr>
          </a:p>
        </p:txBody>
      </p:sp>
      <p:sp>
        <p:nvSpPr>
          <p:cNvPr id="44" name="TextBox 43"/>
          <p:cNvSpPr txBox="1"/>
          <p:nvPr/>
        </p:nvSpPr>
        <p:spPr>
          <a:xfrm>
            <a:off x="2201068" y="4614519"/>
            <a:ext cx="463605" cy="584775"/>
          </a:xfrm>
          <a:prstGeom prst="rect">
            <a:avLst/>
          </a:prstGeom>
          <a:noFill/>
        </p:spPr>
        <p:txBody>
          <a:bodyPr wrap="square" rtlCol="0">
            <a:spAutoFit/>
          </a:bodyPr>
          <a:lstStyle/>
          <a:p>
            <a:pPr>
              <a:buClrTx/>
              <a:buFontTx/>
              <a:buNone/>
            </a:pPr>
            <a:r>
              <a:rPr lang="en-IN" sz="3200" kern="1200" dirty="0" smtClean="0">
                <a:solidFill>
                  <a:srgbClr val="262626"/>
                </a:solidFill>
                <a:latin typeface="Calibri"/>
              </a:rPr>
              <a:t>5</a:t>
            </a:r>
            <a:endParaRPr lang="en-US" sz="3200" kern="1200" dirty="0">
              <a:solidFill>
                <a:srgbClr val="262626"/>
              </a:solidFill>
              <a:latin typeface="Calibri"/>
            </a:endParaRPr>
          </a:p>
        </p:txBody>
      </p:sp>
      <p:sp>
        <p:nvSpPr>
          <p:cNvPr id="45" name="TextBox 44"/>
          <p:cNvSpPr txBox="1"/>
          <p:nvPr/>
        </p:nvSpPr>
        <p:spPr>
          <a:xfrm>
            <a:off x="1969266" y="5405105"/>
            <a:ext cx="463605" cy="584775"/>
          </a:xfrm>
          <a:prstGeom prst="rect">
            <a:avLst/>
          </a:prstGeom>
          <a:noFill/>
        </p:spPr>
        <p:txBody>
          <a:bodyPr wrap="square" rtlCol="0">
            <a:spAutoFit/>
          </a:bodyPr>
          <a:lstStyle/>
          <a:p>
            <a:pPr>
              <a:buClrTx/>
              <a:buFontTx/>
              <a:buNone/>
            </a:pPr>
            <a:r>
              <a:rPr lang="en-IN" sz="3200" kern="1200" dirty="0" smtClean="0">
                <a:solidFill>
                  <a:srgbClr val="262626"/>
                </a:solidFill>
                <a:latin typeface="Calibri"/>
              </a:rPr>
              <a:t>6</a:t>
            </a:r>
            <a:endParaRPr lang="en-US" sz="3200" kern="1200" dirty="0">
              <a:solidFill>
                <a:srgbClr val="262626"/>
              </a:solidFill>
              <a:latin typeface="Calibri"/>
            </a:endParaRPr>
          </a:p>
        </p:txBody>
      </p:sp>
      <p:sp>
        <p:nvSpPr>
          <p:cNvPr id="46" name="TextBox 45"/>
          <p:cNvSpPr txBox="1"/>
          <p:nvPr/>
        </p:nvSpPr>
        <p:spPr>
          <a:xfrm>
            <a:off x="6541972" y="1217329"/>
            <a:ext cx="463605" cy="584775"/>
          </a:xfrm>
          <a:prstGeom prst="rect">
            <a:avLst/>
          </a:prstGeom>
          <a:noFill/>
        </p:spPr>
        <p:txBody>
          <a:bodyPr wrap="square" rtlCol="0">
            <a:spAutoFit/>
          </a:bodyPr>
          <a:lstStyle/>
          <a:p>
            <a:pPr>
              <a:buClrTx/>
              <a:buFontTx/>
              <a:buNone/>
            </a:pPr>
            <a:r>
              <a:rPr lang="en-IN" sz="3200" kern="1200" dirty="0" smtClean="0">
                <a:solidFill>
                  <a:srgbClr val="262626"/>
                </a:solidFill>
                <a:latin typeface="Calibri"/>
              </a:rPr>
              <a:t>7</a:t>
            </a:r>
            <a:endParaRPr lang="en-US" sz="3200" kern="1200" dirty="0">
              <a:solidFill>
                <a:srgbClr val="262626"/>
              </a:solidFill>
              <a:latin typeface="Calibri"/>
            </a:endParaRPr>
          </a:p>
        </p:txBody>
      </p:sp>
      <p:sp>
        <p:nvSpPr>
          <p:cNvPr id="47" name="TextBox 46"/>
          <p:cNvSpPr txBox="1"/>
          <p:nvPr/>
        </p:nvSpPr>
        <p:spPr>
          <a:xfrm>
            <a:off x="6773774" y="2053865"/>
            <a:ext cx="463605" cy="584775"/>
          </a:xfrm>
          <a:prstGeom prst="rect">
            <a:avLst/>
          </a:prstGeom>
          <a:noFill/>
        </p:spPr>
        <p:txBody>
          <a:bodyPr wrap="square" rtlCol="0">
            <a:spAutoFit/>
          </a:bodyPr>
          <a:lstStyle/>
          <a:p>
            <a:pPr>
              <a:buClrTx/>
              <a:buFontTx/>
              <a:buNone/>
            </a:pPr>
            <a:r>
              <a:rPr lang="en-IN" sz="3200" kern="1200" dirty="0" smtClean="0">
                <a:solidFill>
                  <a:srgbClr val="262626"/>
                </a:solidFill>
                <a:latin typeface="Calibri"/>
              </a:rPr>
              <a:t>8</a:t>
            </a:r>
            <a:endParaRPr lang="en-US" sz="3200" kern="1200" dirty="0">
              <a:solidFill>
                <a:srgbClr val="262626"/>
              </a:solidFill>
              <a:latin typeface="Calibri"/>
            </a:endParaRPr>
          </a:p>
        </p:txBody>
      </p:sp>
      <p:sp>
        <p:nvSpPr>
          <p:cNvPr id="48" name="TextBox 47"/>
          <p:cNvSpPr txBox="1"/>
          <p:nvPr/>
        </p:nvSpPr>
        <p:spPr>
          <a:xfrm>
            <a:off x="6541972" y="2850203"/>
            <a:ext cx="463605" cy="584775"/>
          </a:xfrm>
          <a:prstGeom prst="rect">
            <a:avLst/>
          </a:prstGeom>
          <a:noFill/>
        </p:spPr>
        <p:txBody>
          <a:bodyPr wrap="square" rtlCol="0">
            <a:spAutoFit/>
          </a:bodyPr>
          <a:lstStyle/>
          <a:p>
            <a:pPr>
              <a:buClrTx/>
              <a:buFontTx/>
              <a:buNone/>
            </a:pPr>
            <a:r>
              <a:rPr lang="en-IN" sz="3200" kern="1200" dirty="0" smtClean="0">
                <a:solidFill>
                  <a:srgbClr val="262626"/>
                </a:solidFill>
                <a:latin typeface="Calibri"/>
              </a:rPr>
              <a:t>9</a:t>
            </a:r>
            <a:endParaRPr lang="en-US" sz="3200" kern="1200" dirty="0">
              <a:solidFill>
                <a:srgbClr val="262626"/>
              </a:solidFill>
              <a:latin typeface="Calibri"/>
            </a:endParaRPr>
          </a:p>
        </p:txBody>
      </p:sp>
      <p:graphicFrame>
        <p:nvGraphicFramePr>
          <p:cNvPr id="49" name="Diagram 48"/>
          <p:cNvGraphicFramePr/>
          <p:nvPr>
            <p:extLst>
              <p:ext uri="{D42A27DB-BD31-4B8C-83A1-F6EECF244321}">
                <p14:modId xmlns:p14="http://schemas.microsoft.com/office/powerpoint/2010/main" val="279190309"/>
              </p:ext>
            </p:extLst>
          </p:nvPr>
        </p:nvGraphicFramePr>
        <p:xfrm>
          <a:off x="6399138" y="3513759"/>
          <a:ext cx="4224216" cy="2697113"/>
        </p:xfrm>
        <a:graphic>
          <a:graphicData uri="http://schemas.openxmlformats.org/drawingml/2006/diagram">
            <dgm:relIds xmlns:dgm="http://schemas.openxmlformats.org/drawingml/2006/diagram" xmlns:r="http://schemas.openxmlformats.org/officeDocument/2006/relationships" r:dm="rId22" r:lo="rId23" r:qs="rId24" r:cs="rId25"/>
          </a:graphicData>
        </a:graphic>
      </p:graphicFrame>
      <p:sp>
        <p:nvSpPr>
          <p:cNvPr id="50" name="TextBox 49"/>
          <p:cNvSpPr txBox="1"/>
          <p:nvPr/>
        </p:nvSpPr>
        <p:spPr>
          <a:xfrm>
            <a:off x="6451759" y="3725821"/>
            <a:ext cx="709399" cy="584775"/>
          </a:xfrm>
          <a:prstGeom prst="rect">
            <a:avLst/>
          </a:prstGeom>
          <a:noFill/>
        </p:spPr>
        <p:txBody>
          <a:bodyPr wrap="square" rtlCol="0">
            <a:spAutoFit/>
          </a:bodyPr>
          <a:lstStyle/>
          <a:p>
            <a:pPr>
              <a:buClrTx/>
              <a:buFontTx/>
              <a:buNone/>
            </a:pPr>
            <a:r>
              <a:rPr lang="en-IN" sz="3200" kern="1200" dirty="0" smtClean="0">
                <a:solidFill>
                  <a:srgbClr val="262626"/>
                </a:solidFill>
                <a:latin typeface="Calibri"/>
              </a:rPr>
              <a:t>10</a:t>
            </a:r>
            <a:endParaRPr lang="en-US" sz="3200" kern="1200" dirty="0">
              <a:solidFill>
                <a:srgbClr val="262626"/>
              </a:solidFill>
              <a:latin typeface="Calibri"/>
            </a:endParaRPr>
          </a:p>
        </p:txBody>
      </p:sp>
      <p:sp>
        <p:nvSpPr>
          <p:cNvPr id="51" name="TextBox 50"/>
          <p:cNvSpPr txBox="1"/>
          <p:nvPr/>
        </p:nvSpPr>
        <p:spPr>
          <a:xfrm>
            <a:off x="6650876" y="4574321"/>
            <a:ext cx="709399" cy="584775"/>
          </a:xfrm>
          <a:prstGeom prst="rect">
            <a:avLst/>
          </a:prstGeom>
          <a:noFill/>
        </p:spPr>
        <p:txBody>
          <a:bodyPr wrap="square" rtlCol="0">
            <a:spAutoFit/>
          </a:bodyPr>
          <a:lstStyle/>
          <a:p>
            <a:pPr>
              <a:buClrTx/>
              <a:buFontTx/>
              <a:buNone/>
            </a:pPr>
            <a:r>
              <a:rPr lang="en-IN" sz="3200" kern="1200" dirty="0" smtClean="0">
                <a:solidFill>
                  <a:srgbClr val="262626"/>
                </a:solidFill>
                <a:latin typeface="Calibri"/>
              </a:rPr>
              <a:t>11</a:t>
            </a:r>
            <a:endParaRPr lang="en-US" sz="3200" kern="1200" dirty="0">
              <a:solidFill>
                <a:srgbClr val="262626"/>
              </a:solidFill>
              <a:latin typeface="Calibri"/>
            </a:endParaRPr>
          </a:p>
        </p:txBody>
      </p:sp>
      <p:sp>
        <p:nvSpPr>
          <p:cNvPr id="52" name="TextBox 51"/>
          <p:cNvSpPr txBox="1"/>
          <p:nvPr/>
        </p:nvSpPr>
        <p:spPr>
          <a:xfrm>
            <a:off x="6451759" y="5370659"/>
            <a:ext cx="709399" cy="584775"/>
          </a:xfrm>
          <a:prstGeom prst="rect">
            <a:avLst/>
          </a:prstGeom>
          <a:noFill/>
        </p:spPr>
        <p:txBody>
          <a:bodyPr wrap="square" rtlCol="0">
            <a:spAutoFit/>
          </a:bodyPr>
          <a:lstStyle/>
          <a:p>
            <a:pPr>
              <a:buClrTx/>
              <a:buFontTx/>
              <a:buNone/>
            </a:pPr>
            <a:r>
              <a:rPr lang="en-IN" sz="3200" kern="1200" dirty="0" smtClean="0">
                <a:solidFill>
                  <a:srgbClr val="262626"/>
                </a:solidFill>
                <a:latin typeface="Calibri"/>
              </a:rPr>
              <a:t>12</a:t>
            </a:r>
            <a:endParaRPr lang="en-US" sz="3200" kern="1200" dirty="0">
              <a:solidFill>
                <a:srgbClr val="262626"/>
              </a:solidFill>
              <a:latin typeface="Calibri"/>
            </a:endParaRPr>
          </a:p>
        </p:txBody>
      </p:sp>
      <p:sp>
        <p:nvSpPr>
          <p:cNvPr id="53" name="Shape 68"/>
          <p:cNvSpPr txBox="1"/>
          <p:nvPr/>
        </p:nvSpPr>
        <p:spPr>
          <a:xfrm>
            <a:off x="4370692" y="58586"/>
            <a:ext cx="2989583" cy="867900"/>
          </a:xfrm>
          <a:prstGeom prst="rect">
            <a:avLst/>
          </a:prstGeom>
          <a:noFill/>
          <a:ln>
            <a:noFill/>
          </a:ln>
        </p:spPr>
        <p:txBody>
          <a:bodyPr spcFirstLastPara="1" wrap="square" lIns="91425" tIns="91425" rIns="91425" bIns="91425" anchor="t" anchorCtr="0">
            <a:noAutofit/>
          </a:bodyPr>
          <a:lstStyle/>
          <a:p>
            <a:pPr lvl="0">
              <a:buClr>
                <a:srgbClr val="272727"/>
              </a:buClr>
              <a:buSzPts val="3600"/>
            </a:pPr>
            <a:r>
              <a:rPr lang="en" sz="4400" dirty="0">
                <a:solidFill>
                  <a:srgbClr val="073763"/>
                </a:solidFill>
                <a:latin typeface="Copperplate Gothic Bold" panose="020E0705020206020404" pitchFamily="34" charset="0"/>
                <a:ea typeface="Calibri"/>
                <a:cs typeface="Calibri"/>
                <a:sym typeface="Calibri"/>
              </a:rPr>
              <a:t>AGENDA</a:t>
            </a:r>
            <a:endParaRPr sz="4400" b="0" i="0" u="none" strike="noStrike" cap="none" dirty="0">
              <a:solidFill>
                <a:srgbClr val="1581AA"/>
              </a:solidFill>
              <a:latin typeface="Calibri"/>
              <a:ea typeface="Calibri"/>
              <a:cs typeface="Calibri"/>
              <a:sym typeface="Calibri"/>
            </a:endParaRPr>
          </a:p>
        </p:txBody>
      </p:sp>
      <p:sp>
        <p:nvSpPr>
          <p:cNvPr id="54" name="Shape 62"/>
          <p:cNvSpPr txBox="1">
            <a:spLocks/>
          </p:cNvSpPr>
          <p:nvPr/>
        </p:nvSpPr>
        <p:spPr>
          <a:xfrm>
            <a:off x="681567" y="6416677"/>
            <a:ext cx="781051" cy="365124"/>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n" sz="2667" b="1" i="1" dirty="0">
                <a:solidFill>
                  <a:srgbClr val="FEFFFF"/>
                </a:solidFill>
                <a:latin typeface="Century Gothic"/>
                <a:ea typeface="Century Gothic"/>
                <a:cs typeface="Century Gothic"/>
                <a:sym typeface="Century Gothic"/>
              </a:rPr>
              <a:t>2</a:t>
            </a:r>
          </a:p>
        </p:txBody>
      </p:sp>
    </p:spTree>
    <p:extLst>
      <p:ext uri="{BB962C8B-B14F-4D97-AF65-F5344CB8AC3E}">
        <p14:creationId xmlns:p14="http://schemas.microsoft.com/office/powerpoint/2010/main" val="210367621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Shape 337"/>
          <p:cNvSpPr txBox="1"/>
          <p:nvPr/>
        </p:nvSpPr>
        <p:spPr>
          <a:xfrm>
            <a:off x="2092025" y="1039100"/>
            <a:ext cx="8714400" cy="43641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2000" dirty="0">
                <a:solidFill>
                  <a:srgbClr val="272727"/>
                </a:solidFill>
                <a:latin typeface="Calibri"/>
                <a:ea typeface="Calibri"/>
                <a:cs typeface="Calibri"/>
                <a:sym typeface="Calibri"/>
              </a:rPr>
              <a:t>C. </a:t>
            </a:r>
            <a:r>
              <a:rPr lang="en" sz="2000" b="1" u="sng" dirty="0">
                <a:solidFill>
                  <a:srgbClr val="272727"/>
                </a:solidFill>
                <a:latin typeface="Calibri"/>
                <a:ea typeface="Calibri"/>
                <a:cs typeface="Calibri"/>
                <a:sym typeface="Calibri"/>
              </a:rPr>
              <a:t>Cyberbullying Detection:</a:t>
            </a:r>
            <a:endParaRPr dirty="0">
              <a:solidFill>
                <a:schemeClr val="dk1"/>
              </a:solidFill>
            </a:endParaRPr>
          </a:p>
          <a:p>
            <a:pPr marL="0" lvl="0" indent="0" algn="just" rtl="0">
              <a:spcBef>
                <a:spcPts val="0"/>
              </a:spcBef>
              <a:spcAft>
                <a:spcPts val="0"/>
              </a:spcAft>
              <a:buNone/>
            </a:pPr>
            <a:r>
              <a:rPr lang="en" sz="2000" dirty="0">
                <a:solidFill>
                  <a:schemeClr val="dk1"/>
                </a:solidFill>
                <a:latin typeface="Calibri"/>
                <a:ea typeface="Calibri"/>
                <a:cs typeface="Calibri"/>
                <a:sym typeface="Calibri"/>
              </a:rPr>
              <a:t>In this module, we propose the Semantic-enhanced Marginalized Stacked Denoising Auto-encoder (smSDA) for cyberbullying detection.</a:t>
            </a:r>
            <a:endParaRPr sz="2000" dirty="0">
              <a:solidFill>
                <a:schemeClr val="dk1"/>
              </a:solidFill>
              <a:latin typeface="Calibri"/>
              <a:ea typeface="Calibri"/>
              <a:cs typeface="Calibri"/>
              <a:sym typeface="Calibri"/>
            </a:endParaRPr>
          </a:p>
          <a:p>
            <a:pPr marL="0" lvl="0" indent="0" algn="just" rtl="0">
              <a:spcBef>
                <a:spcPts val="0"/>
              </a:spcBef>
              <a:spcAft>
                <a:spcPts val="0"/>
              </a:spcAft>
              <a:buNone/>
            </a:pPr>
            <a:endParaRPr sz="2000" dirty="0">
              <a:solidFill>
                <a:schemeClr val="dk1"/>
              </a:solidFill>
              <a:latin typeface="Calibri"/>
              <a:ea typeface="Calibri"/>
              <a:cs typeface="Calibri"/>
              <a:sym typeface="Calibri"/>
            </a:endParaRPr>
          </a:p>
          <a:p>
            <a:pPr marL="0" lvl="0" indent="0" rtl="0">
              <a:spcBef>
                <a:spcPts val="0"/>
              </a:spcBef>
              <a:spcAft>
                <a:spcPts val="0"/>
              </a:spcAft>
              <a:buNone/>
            </a:pPr>
            <a:r>
              <a:rPr lang="en" sz="2000" dirty="0">
                <a:solidFill>
                  <a:schemeClr val="dk1"/>
                </a:solidFill>
                <a:latin typeface="Calibri"/>
                <a:ea typeface="Calibri"/>
                <a:cs typeface="Calibri"/>
                <a:sym typeface="Calibri"/>
              </a:rPr>
              <a:t>D. </a:t>
            </a:r>
            <a:r>
              <a:rPr lang="en" sz="2000" b="1" u="sng" dirty="0">
                <a:solidFill>
                  <a:schemeClr val="dk1"/>
                </a:solidFill>
                <a:latin typeface="Calibri"/>
                <a:ea typeface="Calibri"/>
                <a:cs typeface="Calibri"/>
                <a:sym typeface="Calibri"/>
              </a:rPr>
              <a:t>Semantic-Enhanced Marginalized Denoising Auto-Encoder:</a:t>
            </a:r>
            <a:endParaRPr sz="2000" b="1" u="sng" dirty="0">
              <a:solidFill>
                <a:schemeClr val="dk1"/>
              </a:solidFill>
              <a:latin typeface="Calibri"/>
              <a:ea typeface="Calibri"/>
              <a:cs typeface="Calibri"/>
              <a:sym typeface="Calibri"/>
            </a:endParaRPr>
          </a:p>
          <a:p>
            <a:pPr marL="0" lvl="0" indent="0" algn="just" rtl="0">
              <a:spcBef>
                <a:spcPts val="0"/>
              </a:spcBef>
              <a:spcAft>
                <a:spcPts val="0"/>
              </a:spcAft>
              <a:buNone/>
            </a:pPr>
            <a:r>
              <a:rPr lang="en" sz="2000" dirty="0">
                <a:solidFill>
                  <a:schemeClr val="dk1"/>
                </a:solidFill>
                <a:latin typeface="Calibri"/>
                <a:ea typeface="Calibri"/>
                <a:cs typeface="Calibri"/>
                <a:sym typeface="Calibri"/>
              </a:rPr>
              <a:t>During training of smSDA, we attempt to reconstruct bullying features from other normal words by discovering the correlation between bullying and normal words to detect the bullying messages. </a:t>
            </a:r>
            <a:endParaRPr sz="2000" b="1" u="sng" dirty="0">
              <a:solidFill>
                <a:schemeClr val="dk1"/>
              </a:solidFill>
              <a:latin typeface="Calibri"/>
              <a:ea typeface="Calibri"/>
              <a:cs typeface="Calibri"/>
              <a:sym typeface="Calibri"/>
            </a:endParaRPr>
          </a:p>
        </p:txBody>
      </p:sp>
      <p:sp>
        <p:nvSpPr>
          <p:cNvPr id="3" name="Shape 104"/>
          <p:cNvSpPr txBox="1"/>
          <p:nvPr/>
        </p:nvSpPr>
        <p:spPr>
          <a:xfrm>
            <a:off x="681567" y="6416677"/>
            <a:ext cx="781051" cy="36512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 sz="2667" b="1" i="1">
                <a:solidFill>
                  <a:srgbClr val="FEFFFF"/>
                </a:solidFill>
                <a:latin typeface="Century Gothic"/>
                <a:ea typeface="Century Gothic"/>
                <a:cs typeface="Century Gothic"/>
                <a:sym typeface="Century Gothic"/>
              </a:rPr>
              <a:t>20</a:t>
            </a:fld>
            <a:endParaRPr sz="2667" b="1" i="1" dirty="0">
              <a:solidFill>
                <a:srgbClr val="FEFFFF"/>
              </a:solidFill>
              <a:latin typeface="Century Gothic"/>
              <a:ea typeface="Century Gothic"/>
              <a:cs typeface="Century Gothic"/>
              <a:sym typeface="Century Gothic"/>
            </a:endParaRPr>
          </a:p>
        </p:txBody>
      </p:sp>
    </p:spTree>
    <p:extLst>
      <p:ext uri="{BB962C8B-B14F-4D97-AF65-F5344CB8AC3E}">
        <p14:creationId xmlns:p14="http://schemas.microsoft.com/office/powerpoint/2010/main" val="2230316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37">
                                            <p:txEl>
                                              <p:pRg st="0" end="0"/>
                                            </p:txEl>
                                          </p:spTgt>
                                        </p:tgtEl>
                                        <p:attrNameLst>
                                          <p:attrName>style.visibility</p:attrName>
                                        </p:attrNameLst>
                                      </p:cBhvr>
                                      <p:to>
                                        <p:strVal val="visible"/>
                                      </p:to>
                                    </p:set>
                                    <p:animEffect transition="in" filter="fade">
                                      <p:cBhvr>
                                        <p:cTn id="7" dur="500"/>
                                        <p:tgtEl>
                                          <p:spTgt spid="337">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37">
                                            <p:txEl>
                                              <p:pRg st="1" end="1"/>
                                            </p:txEl>
                                          </p:spTgt>
                                        </p:tgtEl>
                                        <p:attrNameLst>
                                          <p:attrName>style.visibility</p:attrName>
                                        </p:attrNameLst>
                                      </p:cBhvr>
                                      <p:to>
                                        <p:strVal val="visible"/>
                                      </p:to>
                                    </p:set>
                                    <p:animEffect transition="in" filter="fade">
                                      <p:cBhvr>
                                        <p:cTn id="10" dur="500"/>
                                        <p:tgtEl>
                                          <p:spTgt spid="337">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37">
                                            <p:txEl>
                                              <p:pRg st="3" end="3"/>
                                            </p:txEl>
                                          </p:spTgt>
                                        </p:tgtEl>
                                        <p:attrNameLst>
                                          <p:attrName>style.visibility</p:attrName>
                                        </p:attrNameLst>
                                      </p:cBhvr>
                                      <p:to>
                                        <p:strVal val="visible"/>
                                      </p:to>
                                    </p:set>
                                    <p:animEffect transition="in" filter="fade">
                                      <p:cBhvr>
                                        <p:cTn id="15" dur="500"/>
                                        <p:tgtEl>
                                          <p:spTgt spid="337">
                                            <p:txEl>
                                              <p:pRg st="3" end="3"/>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37">
                                            <p:txEl>
                                              <p:pRg st="4" end="4"/>
                                            </p:txEl>
                                          </p:spTgt>
                                        </p:tgtEl>
                                        <p:attrNameLst>
                                          <p:attrName>style.visibility</p:attrName>
                                        </p:attrNameLst>
                                      </p:cBhvr>
                                      <p:to>
                                        <p:strVal val="visible"/>
                                      </p:to>
                                    </p:set>
                                    <p:animEffect transition="in" filter="fade">
                                      <p:cBhvr>
                                        <p:cTn id="18" dur="500"/>
                                        <p:tgtEl>
                                          <p:spTgt spid="33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570329" y="0"/>
            <a:ext cx="6096000" cy="6068328"/>
          </a:xfrm>
          <a:prstGeom prst="rect">
            <a:avLst/>
          </a:prstGeom>
        </p:spPr>
        <p:txBody>
          <a:bodyPr>
            <a:spAutoFit/>
          </a:bodyPr>
          <a:lstStyle/>
          <a:p>
            <a:pPr algn="just">
              <a:lnSpc>
                <a:spcPct val="150000"/>
              </a:lnSpc>
              <a:spcAft>
                <a:spcPts val="1000"/>
              </a:spcAft>
            </a:pPr>
            <a:r>
              <a:rPr lang="en-US" sz="1600" b="1" dirty="0">
                <a:latin typeface="Times New Roman" panose="02020603050405020304" pitchFamily="18" charset="0"/>
                <a:ea typeface="Calibri" panose="020F0502020204030204" pitchFamily="34" charset="0"/>
                <a:cs typeface="Times New Roman" panose="02020603050405020304" pitchFamily="18" charset="0"/>
              </a:rPr>
              <a:t>3. </a:t>
            </a:r>
            <a:r>
              <a:rPr lang="en-US" sz="1600" b="1" dirty="0" err="1">
                <a:latin typeface="Times New Roman" panose="02020603050405020304" pitchFamily="18" charset="0"/>
                <a:ea typeface="Calibri" panose="020F0502020204030204" pitchFamily="34" charset="0"/>
                <a:cs typeface="Times New Roman" panose="02020603050405020304" pitchFamily="18" charset="0"/>
              </a:rPr>
              <a:t>smSDA</a:t>
            </a:r>
            <a:r>
              <a:rPr lang="en-US" sz="1600" b="1" dirty="0">
                <a:latin typeface="Times New Roman" panose="02020603050405020304" pitchFamily="18" charset="0"/>
                <a:ea typeface="Calibri" panose="020F0502020204030204" pitchFamily="34" charset="0"/>
                <a:cs typeface="Times New Roman" panose="02020603050405020304" pitchFamily="18" charset="0"/>
              </a:rPr>
              <a:t>:</a:t>
            </a:r>
            <a:endParaRPr lang="en-IN" sz="1600" dirty="0">
              <a:latin typeface="Calibri" panose="020F0502020204030204" pitchFamily="34" charset="0"/>
              <a:ea typeface="Calibri" panose="020F0502020204030204" pitchFamily="34" charset="0"/>
              <a:cs typeface="Times New Roman" panose="02020603050405020304" pitchFamily="18" charset="0"/>
            </a:endParaRPr>
          </a:p>
          <a:p>
            <a:pPr algn="just">
              <a:spcAft>
                <a:spcPts val="1000"/>
              </a:spcAft>
            </a:pPr>
            <a:r>
              <a:rPr lang="en-US" sz="1600" dirty="0">
                <a:latin typeface="Times New Roman" panose="02020603050405020304" pitchFamily="18" charset="0"/>
                <a:ea typeface="Calibri" panose="020F0502020204030204" pitchFamily="34" charset="0"/>
                <a:cs typeface="Times New Roman" panose="02020603050405020304" pitchFamily="18" charset="0"/>
              </a:rPr>
              <a:t>Procedure </a:t>
            </a:r>
            <a:r>
              <a:rPr lang="en-US" sz="1600" b="1" i="1" dirty="0" err="1">
                <a:latin typeface="Times New Roman" panose="02020603050405020304" pitchFamily="18" charset="0"/>
                <a:ea typeface="Calibri" panose="020F0502020204030204" pitchFamily="34" charset="0"/>
                <a:cs typeface="Times New Roman" panose="02020603050405020304" pitchFamily="18" charset="0"/>
              </a:rPr>
              <a:t>smSDA</a:t>
            </a:r>
            <a:r>
              <a:rPr lang="en-US" sz="1600" b="1" i="1" dirty="0">
                <a:latin typeface="Times New Roman" panose="02020603050405020304" pitchFamily="18" charset="0"/>
                <a:ea typeface="Calibri" panose="020F0502020204030204" pitchFamily="34" charset="0"/>
                <a:cs typeface="Times New Roman" panose="02020603050405020304" pitchFamily="18" charset="0"/>
              </a:rPr>
              <a:t> </a:t>
            </a:r>
            <a:r>
              <a:rPr lang="en-US" sz="1600" dirty="0">
                <a:latin typeface="Times New Roman" panose="02020603050405020304" pitchFamily="18" charset="0"/>
                <a:ea typeface="Calibri" panose="020F0502020204030204" pitchFamily="34" charset="0"/>
                <a:cs typeface="Times New Roman" panose="02020603050405020304" pitchFamily="18" charset="0"/>
              </a:rPr>
              <a:t>(corrupted words, bullying features)</a:t>
            </a:r>
            <a:endParaRPr lang="en-IN" sz="1600" dirty="0">
              <a:latin typeface="Calibri" panose="020F0502020204030204" pitchFamily="34" charset="0"/>
              <a:ea typeface="Calibri" panose="020F0502020204030204" pitchFamily="34" charset="0"/>
              <a:cs typeface="Times New Roman" panose="02020603050405020304" pitchFamily="18" charset="0"/>
            </a:endParaRPr>
          </a:p>
          <a:p>
            <a:pPr algn="just">
              <a:spcAft>
                <a:spcPts val="1000"/>
              </a:spcAft>
            </a:pPr>
            <a:r>
              <a:rPr lang="en-US" sz="1600" b="1" dirty="0">
                <a:latin typeface="Times New Roman" panose="02020603050405020304" pitchFamily="18" charset="0"/>
                <a:ea typeface="Calibri" panose="020F0502020204030204" pitchFamily="34" charset="0"/>
                <a:cs typeface="Times New Roman" panose="02020603050405020304" pitchFamily="18" charset="0"/>
              </a:rPr>
              <a:t>Input: </a:t>
            </a:r>
            <a:r>
              <a:rPr lang="en-US" sz="1600" dirty="0">
                <a:latin typeface="Times New Roman" panose="02020603050405020304" pitchFamily="18" charset="0"/>
                <a:ea typeface="Calibri" panose="020F0502020204030204" pitchFamily="34" charset="0"/>
                <a:cs typeface="Times New Roman" panose="02020603050405020304" pitchFamily="18" charset="0"/>
              </a:rPr>
              <a:t>corrupted words, bullying features</a:t>
            </a:r>
            <a:endParaRPr lang="en-IN" sz="1600" dirty="0">
              <a:latin typeface="Calibri" panose="020F0502020204030204" pitchFamily="34" charset="0"/>
              <a:ea typeface="Calibri" panose="020F0502020204030204" pitchFamily="34" charset="0"/>
              <a:cs typeface="Times New Roman" panose="02020603050405020304" pitchFamily="18" charset="0"/>
            </a:endParaRPr>
          </a:p>
          <a:p>
            <a:pPr algn="just">
              <a:spcAft>
                <a:spcPts val="1000"/>
              </a:spcAft>
            </a:pPr>
            <a:r>
              <a:rPr lang="en-US" sz="1600" b="1" dirty="0">
                <a:latin typeface="Times New Roman" panose="02020603050405020304" pitchFamily="18" charset="0"/>
                <a:ea typeface="Calibri" panose="020F0502020204030204" pitchFamily="34" charset="0"/>
                <a:cs typeface="Times New Roman" panose="02020603050405020304" pitchFamily="18" charset="0"/>
              </a:rPr>
              <a:t>Output:</a:t>
            </a:r>
            <a:r>
              <a:rPr lang="en-US" sz="1600" dirty="0">
                <a:latin typeface="Times New Roman" panose="02020603050405020304" pitchFamily="18" charset="0"/>
                <a:ea typeface="Calibri" panose="020F0502020204030204" pitchFamily="34" charset="0"/>
                <a:cs typeface="Times New Roman" panose="02020603050405020304" pitchFamily="18" charset="0"/>
              </a:rPr>
              <a:t> Reconstruction of corrupted words and block the bullying messages.</a:t>
            </a:r>
            <a:endParaRPr lang="en-IN" sz="1600" dirty="0">
              <a:latin typeface="Calibri" panose="020F0502020204030204" pitchFamily="34" charset="0"/>
              <a:ea typeface="Calibri" panose="020F0502020204030204" pitchFamily="34" charset="0"/>
              <a:cs typeface="Times New Roman" panose="02020603050405020304" pitchFamily="18" charset="0"/>
            </a:endParaRPr>
          </a:p>
          <a:p>
            <a:pPr algn="just">
              <a:spcAft>
                <a:spcPts val="1000"/>
              </a:spcAft>
            </a:pPr>
            <a:r>
              <a:rPr lang="en-IN" sz="1600" dirty="0">
                <a:latin typeface="Calibri" panose="020F0502020204030204" pitchFamily="34" charset="0"/>
                <a:ea typeface="Calibri" panose="020F0502020204030204" pitchFamily="34" charset="0"/>
                <a:cs typeface="Times New Roman" panose="02020603050405020304" pitchFamily="18" charset="0"/>
              </a:rPr>
              <a:t>                </a:t>
            </a:r>
            <a:r>
              <a:rPr lang="en-US" sz="1600" dirty="0">
                <a:latin typeface="Times New Roman" panose="02020603050405020304" pitchFamily="18" charset="0"/>
                <a:ea typeface="Calibri" panose="020F0502020204030204" pitchFamily="34" charset="0"/>
                <a:cs typeface="Times New Roman" panose="02020603050405020304" pitchFamily="18" charset="0"/>
              </a:rPr>
              <a:t> Begin</a:t>
            </a:r>
            <a:endParaRPr lang="en-IN" sz="1600" dirty="0">
              <a:latin typeface="Calibri" panose="020F0502020204030204" pitchFamily="34" charset="0"/>
              <a:ea typeface="Calibri" panose="020F0502020204030204" pitchFamily="34" charset="0"/>
              <a:cs typeface="Times New Roman" panose="02020603050405020304" pitchFamily="18" charset="0"/>
            </a:endParaRPr>
          </a:p>
          <a:p>
            <a:pPr algn="just">
              <a:spcAft>
                <a:spcPts val="1000"/>
              </a:spcAft>
            </a:pPr>
            <a:r>
              <a:rPr lang="en-US" sz="1600" b="1" dirty="0">
                <a:latin typeface="Times New Roman" panose="02020603050405020304" pitchFamily="18" charset="0"/>
                <a:ea typeface="Calibri" panose="020F0502020204030204" pitchFamily="34" charset="0"/>
                <a:cs typeface="Times New Roman" panose="02020603050405020304" pitchFamily="18" charset="0"/>
              </a:rPr>
              <a:t>Step1:</a:t>
            </a:r>
            <a:r>
              <a:rPr lang="en-US" sz="1600" dirty="0">
                <a:latin typeface="Times New Roman" panose="02020603050405020304" pitchFamily="18" charset="0"/>
                <a:ea typeface="Calibri" panose="020F0502020204030204" pitchFamily="34" charset="0"/>
                <a:cs typeface="Times New Roman" panose="02020603050405020304" pitchFamily="18" charset="0"/>
              </a:rPr>
              <a:t> Read corrupted words.</a:t>
            </a:r>
            <a:endParaRPr lang="en-IN" sz="1600" dirty="0">
              <a:latin typeface="Calibri" panose="020F0502020204030204" pitchFamily="34" charset="0"/>
              <a:ea typeface="Calibri" panose="020F0502020204030204" pitchFamily="34" charset="0"/>
              <a:cs typeface="Times New Roman" panose="02020603050405020304" pitchFamily="18" charset="0"/>
            </a:endParaRPr>
          </a:p>
          <a:p>
            <a:pPr algn="just">
              <a:spcAft>
                <a:spcPts val="1000"/>
              </a:spcAft>
            </a:pPr>
            <a:r>
              <a:rPr lang="en-US" sz="1600" b="1" dirty="0">
                <a:latin typeface="Times New Roman" panose="02020603050405020304" pitchFamily="18" charset="0"/>
                <a:ea typeface="Calibri" panose="020F0502020204030204" pitchFamily="34" charset="0"/>
                <a:cs typeface="Times New Roman" panose="02020603050405020304" pitchFamily="18" charset="0"/>
              </a:rPr>
              <a:t>Step2:</a:t>
            </a:r>
            <a:r>
              <a:rPr lang="en-US" sz="1600" dirty="0">
                <a:latin typeface="Times New Roman" panose="02020603050405020304" pitchFamily="18" charset="0"/>
                <a:ea typeface="Calibri" panose="020F0502020204030204" pitchFamily="34" charset="0"/>
                <a:cs typeface="Times New Roman" panose="02020603050405020304" pitchFamily="18" charset="0"/>
              </a:rPr>
              <a:t> Find the co-relation between the corrupted words and normal words.</a:t>
            </a:r>
            <a:endParaRPr lang="en-IN" sz="1600" dirty="0">
              <a:latin typeface="Calibri" panose="020F0502020204030204" pitchFamily="34" charset="0"/>
              <a:ea typeface="Calibri" panose="020F0502020204030204" pitchFamily="34" charset="0"/>
              <a:cs typeface="Times New Roman" panose="02020603050405020304" pitchFamily="18" charset="0"/>
            </a:endParaRPr>
          </a:p>
          <a:p>
            <a:pPr algn="just">
              <a:spcAft>
                <a:spcPts val="1000"/>
              </a:spcAft>
            </a:pPr>
            <a:r>
              <a:rPr lang="en-US" sz="1600" b="1" dirty="0">
                <a:latin typeface="Times New Roman" panose="02020603050405020304" pitchFamily="18" charset="0"/>
                <a:ea typeface="Calibri" panose="020F0502020204030204" pitchFamily="34" charset="0"/>
                <a:cs typeface="Times New Roman" panose="02020603050405020304" pitchFamily="18" charset="0"/>
              </a:rPr>
              <a:t>Step3:</a:t>
            </a:r>
            <a:r>
              <a:rPr lang="en-US" sz="1600" dirty="0">
                <a:latin typeface="Times New Roman" panose="02020603050405020304" pitchFamily="18" charset="0"/>
                <a:ea typeface="Calibri" panose="020F0502020204030204" pitchFamily="34" charset="0"/>
                <a:cs typeface="Times New Roman" panose="02020603050405020304" pitchFamily="18" charset="0"/>
              </a:rPr>
              <a:t> Reconstruct the corrupted words.</a:t>
            </a:r>
            <a:endParaRPr lang="en-IN" sz="1600" dirty="0">
              <a:latin typeface="Calibri" panose="020F0502020204030204" pitchFamily="34" charset="0"/>
              <a:ea typeface="Calibri" panose="020F0502020204030204" pitchFamily="34" charset="0"/>
              <a:cs typeface="Times New Roman" panose="02020603050405020304" pitchFamily="18" charset="0"/>
            </a:endParaRPr>
          </a:p>
          <a:p>
            <a:pPr algn="just">
              <a:spcAft>
                <a:spcPts val="1000"/>
              </a:spcAft>
            </a:pPr>
            <a:r>
              <a:rPr lang="en-US" sz="1600" b="1" dirty="0">
                <a:latin typeface="Times New Roman" panose="02020603050405020304" pitchFamily="18" charset="0"/>
                <a:ea typeface="Calibri" panose="020F0502020204030204" pitchFamily="34" charset="0"/>
                <a:cs typeface="Times New Roman" panose="02020603050405020304" pitchFamily="18" charset="0"/>
              </a:rPr>
              <a:t>Step4:</a:t>
            </a:r>
            <a:r>
              <a:rPr lang="en-US" sz="1600" dirty="0">
                <a:latin typeface="Times New Roman" panose="02020603050405020304" pitchFamily="18" charset="0"/>
                <a:ea typeface="Calibri" panose="020F0502020204030204" pitchFamily="34" charset="0"/>
                <a:cs typeface="Times New Roman" panose="02020603050405020304" pitchFamily="18" charset="0"/>
              </a:rPr>
              <a:t> Detect if the reconstructed word is bullying word or normal word.</a:t>
            </a:r>
            <a:endParaRPr lang="en-IN" sz="1600" dirty="0">
              <a:latin typeface="Calibri" panose="020F0502020204030204" pitchFamily="34" charset="0"/>
              <a:ea typeface="Calibri" panose="020F0502020204030204" pitchFamily="34" charset="0"/>
              <a:cs typeface="Times New Roman" panose="02020603050405020304" pitchFamily="18" charset="0"/>
            </a:endParaRPr>
          </a:p>
          <a:p>
            <a:pPr algn="just">
              <a:spcAft>
                <a:spcPts val="1000"/>
              </a:spcAft>
            </a:pPr>
            <a:r>
              <a:rPr lang="en-US" sz="1600" b="1" dirty="0">
                <a:latin typeface="Times New Roman" panose="02020603050405020304" pitchFamily="18" charset="0"/>
                <a:ea typeface="Calibri" panose="020F0502020204030204" pitchFamily="34" charset="0"/>
                <a:cs typeface="Times New Roman" panose="02020603050405020304" pitchFamily="18" charset="0"/>
              </a:rPr>
              <a:t>Step5:</a:t>
            </a:r>
            <a:r>
              <a:rPr lang="en-US" sz="1600" dirty="0">
                <a:latin typeface="Times New Roman" panose="02020603050405020304" pitchFamily="18" charset="0"/>
                <a:ea typeface="Calibri" panose="020F0502020204030204" pitchFamily="34" charset="0"/>
                <a:cs typeface="Times New Roman" panose="02020603050405020304" pitchFamily="18" charset="0"/>
              </a:rPr>
              <a:t> if it is a bullying word </a:t>
            </a:r>
            <a:endParaRPr lang="en-IN" sz="1600" dirty="0">
              <a:latin typeface="Calibri" panose="020F0502020204030204" pitchFamily="34" charset="0"/>
              <a:ea typeface="Calibri" panose="020F0502020204030204" pitchFamily="34" charset="0"/>
              <a:cs typeface="Times New Roman" panose="02020603050405020304" pitchFamily="18" charset="0"/>
            </a:endParaRPr>
          </a:p>
          <a:p>
            <a:pPr algn="just">
              <a:spcAft>
                <a:spcPts val="1000"/>
              </a:spcAft>
            </a:pPr>
            <a:r>
              <a:rPr lang="en-US" sz="1600" dirty="0">
                <a:latin typeface="Times New Roman" panose="02020603050405020304" pitchFamily="18" charset="0"/>
                <a:ea typeface="Calibri" panose="020F0502020204030204" pitchFamily="34" charset="0"/>
                <a:cs typeface="Times New Roman" panose="02020603050405020304" pitchFamily="18" charset="0"/>
              </a:rPr>
              <a:t>		Block the post</a:t>
            </a:r>
            <a:endParaRPr lang="en-IN" sz="1600" dirty="0">
              <a:latin typeface="Calibri" panose="020F0502020204030204" pitchFamily="34" charset="0"/>
              <a:ea typeface="Calibri" panose="020F0502020204030204" pitchFamily="34" charset="0"/>
              <a:cs typeface="Times New Roman" panose="02020603050405020304" pitchFamily="18" charset="0"/>
            </a:endParaRPr>
          </a:p>
          <a:p>
            <a:pPr algn="just">
              <a:spcAft>
                <a:spcPts val="1000"/>
              </a:spcAft>
            </a:pPr>
            <a:r>
              <a:rPr lang="en-US" sz="1600" dirty="0">
                <a:latin typeface="Times New Roman" panose="02020603050405020304" pitchFamily="18" charset="0"/>
                <a:ea typeface="Calibri" panose="020F0502020204030204" pitchFamily="34" charset="0"/>
                <a:cs typeface="Times New Roman" panose="02020603050405020304" pitchFamily="18" charset="0"/>
              </a:rPr>
              <a:t>	 else</a:t>
            </a:r>
            <a:endParaRPr lang="en-IN" sz="1600" dirty="0">
              <a:latin typeface="Calibri" panose="020F0502020204030204" pitchFamily="34" charset="0"/>
              <a:ea typeface="Calibri" panose="020F0502020204030204" pitchFamily="34" charset="0"/>
              <a:cs typeface="Times New Roman" panose="02020603050405020304" pitchFamily="18" charset="0"/>
            </a:endParaRPr>
          </a:p>
          <a:p>
            <a:pPr algn="just">
              <a:spcAft>
                <a:spcPts val="1000"/>
              </a:spcAft>
            </a:pPr>
            <a:r>
              <a:rPr lang="en-US" sz="1600" dirty="0">
                <a:latin typeface="Times New Roman" panose="02020603050405020304" pitchFamily="18" charset="0"/>
                <a:ea typeface="Calibri" panose="020F0502020204030204" pitchFamily="34" charset="0"/>
                <a:cs typeface="Times New Roman" panose="02020603050405020304" pitchFamily="18" charset="0"/>
              </a:rPr>
              <a:t>		Post the message on the user’s wall</a:t>
            </a:r>
            <a:endParaRPr lang="en-IN" sz="1600" dirty="0">
              <a:latin typeface="Calibri" panose="020F0502020204030204" pitchFamily="34" charset="0"/>
              <a:ea typeface="Calibri" panose="020F0502020204030204" pitchFamily="34" charset="0"/>
              <a:cs typeface="Times New Roman" panose="02020603050405020304" pitchFamily="18" charset="0"/>
            </a:endParaRPr>
          </a:p>
          <a:p>
            <a:pPr indent="457200" algn="just">
              <a:spcAft>
                <a:spcPts val="1000"/>
              </a:spcAft>
            </a:pPr>
            <a:r>
              <a:rPr lang="en-US" sz="1600" dirty="0">
                <a:latin typeface="Times New Roman" panose="02020603050405020304" pitchFamily="18" charset="0"/>
                <a:ea typeface="Calibri" panose="020F0502020204030204" pitchFamily="34" charset="0"/>
                <a:cs typeface="Times New Roman" panose="02020603050405020304" pitchFamily="18" charset="0"/>
              </a:rPr>
              <a:t>    End   </a:t>
            </a:r>
            <a:endParaRPr lang="en-IN" sz="1600" dirty="0">
              <a:latin typeface="Calibri" panose="020F0502020204030204" pitchFamily="34" charset="0"/>
              <a:ea typeface="Calibri" panose="020F0502020204030204" pitchFamily="34" charset="0"/>
              <a:cs typeface="Times New Roman" panose="02020603050405020304" pitchFamily="18" charset="0"/>
            </a:endParaRPr>
          </a:p>
        </p:txBody>
      </p:sp>
      <p:sp>
        <p:nvSpPr>
          <p:cNvPr id="3" name="Shape 104"/>
          <p:cNvSpPr txBox="1"/>
          <p:nvPr/>
        </p:nvSpPr>
        <p:spPr>
          <a:xfrm>
            <a:off x="681567" y="6416677"/>
            <a:ext cx="781051" cy="36512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 sz="2667" b="1" i="1">
                <a:solidFill>
                  <a:srgbClr val="FEFFFF"/>
                </a:solidFill>
                <a:latin typeface="Century Gothic"/>
                <a:ea typeface="Century Gothic"/>
                <a:cs typeface="Century Gothic"/>
                <a:sym typeface="Century Gothic"/>
              </a:rPr>
              <a:t>21</a:t>
            </a:fld>
            <a:endParaRPr sz="2667" b="1" i="1" dirty="0">
              <a:solidFill>
                <a:srgbClr val="FEFFFF"/>
              </a:solidFill>
              <a:latin typeface="Century Gothic"/>
              <a:ea typeface="Century Gothic"/>
              <a:cs typeface="Century Gothic"/>
              <a:sym typeface="Century Gothic"/>
            </a:endParaRPr>
          </a:p>
        </p:txBody>
      </p:sp>
    </p:spTree>
    <p:extLst>
      <p:ext uri="{BB962C8B-B14F-4D97-AF65-F5344CB8AC3E}">
        <p14:creationId xmlns:p14="http://schemas.microsoft.com/office/powerpoint/2010/main" val="387426834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Shape 342"/>
          <p:cNvSpPr txBox="1"/>
          <p:nvPr/>
        </p:nvSpPr>
        <p:spPr>
          <a:xfrm>
            <a:off x="-562708" y="-215800"/>
            <a:ext cx="10363200" cy="8679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272727"/>
              </a:buClr>
              <a:buSzPts val="5400"/>
              <a:buFont typeface="Calibri"/>
              <a:buNone/>
            </a:pPr>
            <a:r>
              <a:rPr lang="en" sz="5400" b="1" i="0" u="none" strike="noStrike" cap="none" dirty="0">
                <a:solidFill>
                  <a:srgbClr val="272727"/>
                </a:solidFill>
                <a:latin typeface="Calibri"/>
                <a:ea typeface="Calibri"/>
                <a:cs typeface="Calibri"/>
                <a:sym typeface="Calibri"/>
              </a:rPr>
              <a:t>                </a:t>
            </a:r>
            <a:r>
              <a:rPr lang="en" sz="4400" b="1" dirty="0">
                <a:solidFill>
                  <a:schemeClr val="bg2"/>
                </a:solidFill>
                <a:latin typeface="Copperplate Gothic Bold" panose="020E0705020206020404" pitchFamily="34" charset="0"/>
                <a:ea typeface="Calibri"/>
                <a:cs typeface="Calibri"/>
                <a:sym typeface="Calibri"/>
              </a:rPr>
              <a:t>SNAP</a:t>
            </a:r>
            <a:r>
              <a:rPr lang="en" sz="4400" b="1" i="0" u="none" strike="noStrike" cap="none" dirty="0">
                <a:solidFill>
                  <a:schemeClr val="bg2"/>
                </a:solidFill>
                <a:latin typeface="Copperplate Gothic Bold" panose="020E0705020206020404" pitchFamily="34" charset="0"/>
                <a:ea typeface="Calibri"/>
                <a:cs typeface="Calibri"/>
                <a:sym typeface="Calibri"/>
              </a:rPr>
              <a:t>SHOTS</a:t>
            </a:r>
            <a:r>
              <a:rPr lang="en" sz="5400" b="1" i="0" u="none" strike="noStrike" cap="none" dirty="0">
                <a:solidFill>
                  <a:srgbClr val="272727"/>
                </a:solidFill>
                <a:latin typeface="Calibri"/>
                <a:ea typeface="Calibri"/>
                <a:cs typeface="Calibri"/>
                <a:sym typeface="Calibri"/>
              </a:rPr>
              <a:t/>
            </a:r>
            <a:br>
              <a:rPr lang="en" sz="5400" b="1" i="0" u="none" strike="noStrike" cap="none" dirty="0">
                <a:solidFill>
                  <a:srgbClr val="272727"/>
                </a:solidFill>
                <a:latin typeface="Calibri"/>
                <a:ea typeface="Calibri"/>
                <a:cs typeface="Calibri"/>
                <a:sym typeface="Calibri"/>
              </a:rPr>
            </a:br>
            <a:endParaRPr sz="5400" b="1" i="0" u="none" strike="noStrike" cap="none" dirty="0">
              <a:solidFill>
                <a:srgbClr val="1581AA"/>
              </a:solidFill>
              <a:latin typeface="Calibri"/>
              <a:ea typeface="Calibri"/>
              <a:cs typeface="Calibri"/>
              <a:sym typeface="Calibri"/>
            </a:endParaRPr>
          </a:p>
        </p:txBody>
      </p:sp>
      <p:sp>
        <p:nvSpPr>
          <p:cNvPr id="344" name="Shape 344"/>
          <p:cNvSpPr txBox="1"/>
          <p:nvPr/>
        </p:nvSpPr>
        <p:spPr>
          <a:xfrm>
            <a:off x="681567" y="6416677"/>
            <a:ext cx="781051" cy="36512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 sz="2667" b="1" i="1">
                <a:solidFill>
                  <a:srgbClr val="FEFFFF"/>
                </a:solidFill>
                <a:latin typeface="Century Gothic"/>
                <a:ea typeface="Century Gothic"/>
                <a:cs typeface="Century Gothic"/>
                <a:sym typeface="Century Gothic"/>
              </a:rPr>
              <a:t>22</a:t>
            </a:fld>
            <a:endParaRPr sz="2667" b="1" i="1">
              <a:solidFill>
                <a:srgbClr val="FEFFFF"/>
              </a:solidFill>
              <a:latin typeface="Century Gothic"/>
              <a:ea typeface="Century Gothic"/>
              <a:cs typeface="Century Gothic"/>
              <a:sym typeface="Century Gothic"/>
            </a:endParaRPr>
          </a:p>
        </p:txBody>
      </p:sp>
      <p:sp>
        <p:nvSpPr>
          <p:cNvPr id="345" name="Shape 345"/>
          <p:cNvSpPr txBox="1"/>
          <p:nvPr/>
        </p:nvSpPr>
        <p:spPr>
          <a:xfrm>
            <a:off x="4890650" y="5576450"/>
            <a:ext cx="2715600" cy="3651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sz="2400" b="1" dirty="0">
                <a:latin typeface="Calibri"/>
                <a:ea typeface="Calibri"/>
                <a:cs typeface="Calibri"/>
                <a:sym typeface="Calibri"/>
              </a:rPr>
              <a:t>    LOGIN PAGE</a:t>
            </a:r>
            <a:endParaRPr sz="2400" b="1" dirty="0">
              <a:latin typeface="Calibri"/>
              <a:ea typeface="Calibri"/>
              <a:cs typeface="Calibri"/>
              <a:sym typeface="Calibri"/>
            </a:endParaRPr>
          </a:p>
        </p:txBody>
      </p:sp>
      <p:pic>
        <p:nvPicPr>
          <p:cNvPr id="6" name="Picture 5"/>
          <p:cNvPicPr/>
          <p:nvPr/>
        </p:nvPicPr>
        <p:blipFill>
          <a:blip r:embed="rId3" cstate="print">
            <a:extLst>
              <a:ext uri="{28A0092B-C50C-407E-A947-70E740481C1C}">
                <a14:useLocalDpi xmlns:a14="http://schemas.microsoft.com/office/drawing/2010/main" val="0"/>
              </a:ext>
            </a:extLst>
          </a:blip>
          <a:stretch>
            <a:fillRect/>
          </a:stretch>
        </p:blipFill>
        <p:spPr>
          <a:xfrm>
            <a:off x="1951463" y="847725"/>
            <a:ext cx="8084635" cy="4728725"/>
          </a:xfrm>
          <a:prstGeom prst="rect">
            <a:avLst/>
          </a:prstGeom>
        </p:spPr>
      </p:pic>
    </p:spTree>
    <p:extLst>
      <p:ext uri="{BB962C8B-B14F-4D97-AF65-F5344CB8AC3E}">
        <p14:creationId xmlns:p14="http://schemas.microsoft.com/office/powerpoint/2010/main" val="83040954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Shape 350"/>
          <p:cNvSpPr txBox="1"/>
          <p:nvPr/>
        </p:nvSpPr>
        <p:spPr>
          <a:xfrm>
            <a:off x="681567" y="6416677"/>
            <a:ext cx="781051" cy="36512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 sz="2667" b="1" i="1">
                <a:solidFill>
                  <a:srgbClr val="FEFFFF"/>
                </a:solidFill>
                <a:latin typeface="Century Gothic"/>
                <a:ea typeface="Century Gothic"/>
                <a:cs typeface="Century Gothic"/>
                <a:sym typeface="Century Gothic"/>
              </a:rPr>
              <a:t>23</a:t>
            </a:fld>
            <a:endParaRPr sz="2667" b="1" i="1">
              <a:solidFill>
                <a:srgbClr val="FEFFFF"/>
              </a:solidFill>
              <a:latin typeface="Century Gothic"/>
              <a:ea typeface="Century Gothic"/>
              <a:cs typeface="Century Gothic"/>
              <a:sym typeface="Century Gothic"/>
            </a:endParaRPr>
          </a:p>
        </p:txBody>
      </p:sp>
      <p:sp>
        <p:nvSpPr>
          <p:cNvPr id="352" name="Shape 352"/>
          <p:cNvSpPr txBox="1"/>
          <p:nvPr/>
        </p:nvSpPr>
        <p:spPr>
          <a:xfrm>
            <a:off x="4509650" y="5576450"/>
            <a:ext cx="3477600" cy="3651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2400" b="1">
                <a:latin typeface="Calibri"/>
                <a:ea typeface="Calibri"/>
                <a:cs typeface="Calibri"/>
                <a:sym typeface="Calibri"/>
              </a:rPr>
              <a:t>     NEW USER SIGNUP</a:t>
            </a:r>
            <a:endParaRPr sz="2400" b="1">
              <a:latin typeface="Calibri"/>
              <a:ea typeface="Calibri"/>
              <a:cs typeface="Calibri"/>
              <a:sym typeface="Calibri"/>
            </a:endParaRPr>
          </a:p>
        </p:txBody>
      </p:sp>
      <p:pic>
        <p:nvPicPr>
          <p:cNvPr id="5" name="Picture 4"/>
          <p:cNvPicPr/>
          <p:nvPr/>
        </p:nvPicPr>
        <p:blipFill>
          <a:blip r:embed="rId3" cstate="print">
            <a:extLst>
              <a:ext uri="{28A0092B-C50C-407E-A947-70E740481C1C}">
                <a14:useLocalDpi xmlns:a14="http://schemas.microsoft.com/office/drawing/2010/main" val="0"/>
              </a:ext>
            </a:extLst>
          </a:blip>
          <a:stretch>
            <a:fillRect/>
          </a:stretch>
        </p:blipFill>
        <p:spPr>
          <a:xfrm>
            <a:off x="2100944" y="533400"/>
            <a:ext cx="7881256" cy="5043050"/>
          </a:xfrm>
          <a:prstGeom prst="rect">
            <a:avLst/>
          </a:prstGeom>
        </p:spPr>
      </p:pic>
    </p:spTree>
    <p:extLst>
      <p:ext uri="{BB962C8B-B14F-4D97-AF65-F5344CB8AC3E}">
        <p14:creationId xmlns:p14="http://schemas.microsoft.com/office/powerpoint/2010/main" val="231361825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57" name="Shape 357"/>
          <p:cNvSpPr txBox="1"/>
          <p:nvPr/>
        </p:nvSpPr>
        <p:spPr>
          <a:xfrm>
            <a:off x="681567" y="6416677"/>
            <a:ext cx="781051" cy="36512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 sz="2667" b="1" i="1">
                <a:solidFill>
                  <a:srgbClr val="FEFFFF"/>
                </a:solidFill>
                <a:latin typeface="Century Gothic"/>
                <a:ea typeface="Century Gothic"/>
                <a:cs typeface="Century Gothic"/>
                <a:sym typeface="Century Gothic"/>
              </a:rPr>
              <a:t>24</a:t>
            </a:fld>
            <a:endParaRPr sz="2667" b="1" i="1">
              <a:solidFill>
                <a:srgbClr val="FEFFFF"/>
              </a:solidFill>
              <a:latin typeface="Century Gothic"/>
              <a:ea typeface="Century Gothic"/>
              <a:cs typeface="Century Gothic"/>
              <a:sym typeface="Century Gothic"/>
            </a:endParaRPr>
          </a:p>
        </p:txBody>
      </p:sp>
      <p:sp>
        <p:nvSpPr>
          <p:cNvPr id="359" name="Shape 359"/>
          <p:cNvSpPr txBox="1"/>
          <p:nvPr/>
        </p:nvSpPr>
        <p:spPr>
          <a:xfrm>
            <a:off x="4163300" y="5756575"/>
            <a:ext cx="4294800" cy="2772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2400" b="1">
                <a:solidFill>
                  <a:schemeClr val="dk1"/>
                </a:solidFill>
                <a:latin typeface="Calibri"/>
                <a:ea typeface="Calibri"/>
                <a:cs typeface="Calibri"/>
                <a:sym typeface="Calibri"/>
              </a:rPr>
              <a:t>ADD PROFILE INFORMATION</a:t>
            </a:r>
            <a:endParaRPr/>
          </a:p>
        </p:txBody>
      </p:sp>
      <p:pic>
        <p:nvPicPr>
          <p:cNvPr id="6" name="Picture 5"/>
          <p:cNvPicPr/>
          <p:nvPr/>
        </p:nvPicPr>
        <p:blipFill>
          <a:blip r:embed="rId3">
            <a:extLst>
              <a:ext uri="{28A0092B-C50C-407E-A947-70E740481C1C}">
                <a14:useLocalDpi xmlns:a14="http://schemas.microsoft.com/office/drawing/2010/main" val="0"/>
              </a:ext>
            </a:extLst>
          </a:blip>
          <a:stretch>
            <a:fillRect/>
          </a:stretch>
        </p:blipFill>
        <p:spPr>
          <a:xfrm>
            <a:off x="1970315" y="561975"/>
            <a:ext cx="8066314" cy="4924425"/>
          </a:xfrm>
          <a:prstGeom prst="rect">
            <a:avLst/>
          </a:prstGeom>
        </p:spPr>
      </p:pic>
    </p:spTree>
    <p:extLst>
      <p:ext uri="{BB962C8B-B14F-4D97-AF65-F5344CB8AC3E}">
        <p14:creationId xmlns:p14="http://schemas.microsoft.com/office/powerpoint/2010/main" val="173939960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sp>
        <p:nvSpPr>
          <p:cNvPr id="364" name="Shape 364"/>
          <p:cNvSpPr txBox="1"/>
          <p:nvPr/>
        </p:nvSpPr>
        <p:spPr>
          <a:xfrm>
            <a:off x="681567" y="6416677"/>
            <a:ext cx="781051" cy="36512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 sz="2667" b="1" i="1">
                <a:solidFill>
                  <a:srgbClr val="FEFFFF"/>
                </a:solidFill>
                <a:latin typeface="Century Gothic"/>
                <a:ea typeface="Century Gothic"/>
                <a:cs typeface="Century Gothic"/>
                <a:sym typeface="Century Gothic"/>
              </a:rPr>
              <a:t>25</a:t>
            </a:fld>
            <a:endParaRPr sz="2667" b="1" i="1">
              <a:solidFill>
                <a:srgbClr val="FEFFFF"/>
              </a:solidFill>
              <a:latin typeface="Century Gothic"/>
              <a:ea typeface="Century Gothic"/>
              <a:cs typeface="Century Gothic"/>
              <a:sym typeface="Century Gothic"/>
            </a:endParaRPr>
          </a:p>
        </p:txBody>
      </p:sp>
      <p:sp>
        <p:nvSpPr>
          <p:cNvPr id="366" name="Shape 366"/>
          <p:cNvSpPr txBox="1"/>
          <p:nvPr/>
        </p:nvSpPr>
        <p:spPr>
          <a:xfrm>
            <a:off x="4163300" y="5756575"/>
            <a:ext cx="4294800" cy="2772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2400" b="1">
                <a:solidFill>
                  <a:schemeClr val="dk1"/>
                </a:solidFill>
                <a:latin typeface="Calibri"/>
                <a:ea typeface="Calibri"/>
                <a:cs typeface="Calibri"/>
                <a:sym typeface="Calibri"/>
              </a:rPr>
              <a:t>    ADD PROFILE PICTURE</a:t>
            </a:r>
            <a:endParaRPr/>
          </a:p>
        </p:txBody>
      </p:sp>
      <p:pic>
        <p:nvPicPr>
          <p:cNvPr id="5" name="Picture 4"/>
          <p:cNvPicPr/>
          <p:nvPr/>
        </p:nvPicPr>
        <p:blipFill>
          <a:blip r:embed="rId3" cstate="print">
            <a:extLst>
              <a:ext uri="{28A0092B-C50C-407E-A947-70E740481C1C}">
                <a14:useLocalDpi xmlns:a14="http://schemas.microsoft.com/office/drawing/2010/main" val="0"/>
              </a:ext>
            </a:extLst>
          </a:blip>
          <a:stretch>
            <a:fillRect/>
          </a:stretch>
        </p:blipFill>
        <p:spPr>
          <a:xfrm>
            <a:off x="1741715" y="433388"/>
            <a:ext cx="8262256" cy="5172756"/>
          </a:xfrm>
          <a:prstGeom prst="rect">
            <a:avLst/>
          </a:prstGeom>
        </p:spPr>
      </p:pic>
    </p:spTree>
    <p:extLst>
      <p:ext uri="{BB962C8B-B14F-4D97-AF65-F5344CB8AC3E}">
        <p14:creationId xmlns:p14="http://schemas.microsoft.com/office/powerpoint/2010/main" val="144538445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Shape 371"/>
          <p:cNvSpPr txBox="1"/>
          <p:nvPr/>
        </p:nvSpPr>
        <p:spPr>
          <a:xfrm>
            <a:off x="681567" y="6416677"/>
            <a:ext cx="781051" cy="36512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 sz="2667" b="1" i="1">
                <a:solidFill>
                  <a:srgbClr val="FEFFFF"/>
                </a:solidFill>
                <a:latin typeface="Century Gothic"/>
                <a:ea typeface="Century Gothic"/>
                <a:cs typeface="Century Gothic"/>
                <a:sym typeface="Century Gothic"/>
              </a:rPr>
              <a:t>26</a:t>
            </a:fld>
            <a:endParaRPr sz="2667" b="1" i="1">
              <a:solidFill>
                <a:srgbClr val="FEFFFF"/>
              </a:solidFill>
              <a:latin typeface="Century Gothic"/>
              <a:ea typeface="Century Gothic"/>
              <a:cs typeface="Century Gothic"/>
              <a:sym typeface="Century Gothic"/>
            </a:endParaRPr>
          </a:p>
        </p:txBody>
      </p:sp>
      <p:sp>
        <p:nvSpPr>
          <p:cNvPr id="373" name="Shape 373"/>
          <p:cNvSpPr txBox="1"/>
          <p:nvPr/>
        </p:nvSpPr>
        <p:spPr>
          <a:xfrm>
            <a:off x="5140025" y="5680375"/>
            <a:ext cx="2784600" cy="2772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2400" b="1" dirty="0">
                <a:solidFill>
                  <a:schemeClr val="dk1"/>
                </a:solidFill>
                <a:latin typeface="Calibri"/>
                <a:ea typeface="Calibri"/>
                <a:cs typeface="Calibri"/>
                <a:sym typeface="Calibri"/>
              </a:rPr>
              <a:t>  </a:t>
            </a:r>
            <a:r>
              <a:rPr lang="en" sz="2400" b="1" dirty="0" smtClean="0">
                <a:solidFill>
                  <a:schemeClr val="dk1"/>
                </a:solidFill>
                <a:latin typeface="Calibri"/>
                <a:ea typeface="Calibri"/>
                <a:cs typeface="Calibri"/>
                <a:sym typeface="Calibri"/>
              </a:rPr>
              <a:t>USER </a:t>
            </a:r>
            <a:r>
              <a:rPr lang="en" sz="2400" b="1" dirty="0">
                <a:solidFill>
                  <a:schemeClr val="dk1"/>
                </a:solidFill>
                <a:latin typeface="Calibri"/>
                <a:ea typeface="Calibri"/>
                <a:cs typeface="Calibri"/>
                <a:sym typeface="Calibri"/>
              </a:rPr>
              <a:t>PAGE</a:t>
            </a:r>
            <a:endParaRPr dirty="0"/>
          </a:p>
        </p:txBody>
      </p:sp>
      <p:pic>
        <p:nvPicPr>
          <p:cNvPr id="5" name="Picture 4"/>
          <p:cNvPicPr/>
          <p:nvPr/>
        </p:nvPicPr>
        <p:blipFill>
          <a:blip r:embed="rId3" cstate="print">
            <a:extLst>
              <a:ext uri="{28A0092B-C50C-407E-A947-70E740481C1C}">
                <a14:useLocalDpi xmlns:a14="http://schemas.microsoft.com/office/drawing/2010/main" val="0"/>
              </a:ext>
            </a:extLst>
          </a:blip>
          <a:stretch>
            <a:fillRect/>
          </a:stretch>
        </p:blipFill>
        <p:spPr>
          <a:xfrm>
            <a:off x="1872344" y="395291"/>
            <a:ext cx="8294915" cy="5123769"/>
          </a:xfrm>
          <a:prstGeom prst="rect">
            <a:avLst/>
          </a:prstGeom>
        </p:spPr>
      </p:pic>
    </p:spTree>
    <p:extLst>
      <p:ext uri="{BB962C8B-B14F-4D97-AF65-F5344CB8AC3E}">
        <p14:creationId xmlns:p14="http://schemas.microsoft.com/office/powerpoint/2010/main" val="70236574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8" name="Shape 378"/>
          <p:cNvSpPr txBox="1"/>
          <p:nvPr/>
        </p:nvSpPr>
        <p:spPr>
          <a:xfrm>
            <a:off x="681567" y="6416677"/>
            <a:ext cx="781051" cy="36512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 sz="2667" b="1" i="1">
                <a:solidFill>
                  <a:srgbClr val="FEFFFF"/>
                </a:solidFill>
                <a:latin typeface="Century Gothic"/>
                <a:ea typeface="Century Gothic"/>
                <a:cs typeface="Century Gothic"/>
                <a:sym typeface="Century Gothic"/>
              </a:rPr>
              <a:t>27</a:t>
            </a:fld>
            <a:endParaRPr sz="2667" b="1" i="1">
              <a:solidFill>
                <a:srgbClr val="FEFFFF"/>
              </a:solidFill>
              <a:latin typeface="Century Gothic"/>
              <a:ea typeface="Century Gothic"/>
              <a:cs typeface="Century Gothic"/>
              <a:sym typeface="Century Gothic"/>
            </a:endParaRPr>
          </a:p>
        </p:txBody>
      </p:sp>
      <p:sp>
        <p:nvSpPr>
          <p:cNvPr id="379" name="Shape 379"/>
          <p:cNvSpPr txBox="1"/>
          <p:nvPr/>
        </p:nvSpPr>
        <p:spPr>
          <a:xfrm>
            <a:off x="4994550" y="5710775"/>
            <a:ext cx="2784600" cy="2772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2400" b="1">
                <a:solidFill>
                  <a:schemeClr val="dk1"/>
                </a:solidFill>
                <a:latin typeface="Calibri"/>
                <a:ea typeface="Calibri"/>
                <a:cs typeface="Calibri"/>
                <a:sym typeface="Calibri"/>
              </a:rPr>
              <a:t>STATUS UPDATE</a:t>
            </a:r>
            <a:endParaRPr/>
          </a:p>
        </p:txBody>
      </p:sp>
      <p:pic>
        <p:nvPicPr>
          <p:cNvPr id="5" name="Picture 4"/>
          <p:cNvPicPr/>
          <p:nvPr/>
        </p:nvPicPr>
        <p:blipFill>
          <a:blip r:embed="rId3">
            <a:extLst>
              <a:ext uri="{28A0092B-C50C-407E-A947-70E740481C1C}">
                <a14:useLocalDpi xmlns:a14="http://schemas.microsoft.com/office/drawing/2010/main" val="0"/>
              </a:ext>
            </a:extLst>
          </a:blip>
          <a:stretch>
            <a:fillRect/>
          </a:stretch>
        </p:blipFill>
        <p:spPr>
          <a:xfrm>
            <a:off x="1774371" y="447675"/>
            <a:ext cx="8479972" cy="5049611"/>
          </a:xfrm>
          <a:prstGeom prst="rect">
            <a:avLst/>
          </a:prstGeom>
        </p:spPr>
      </p:pic>
    </p:spTree>
    <p:extLst>
      <p:ext uri="{BB962C8B-B14F-4D97-AF65-F5344CB8AC3E}">
        <p14:creationId xmlns:p14="http://schemas.microsoft.com/office/powerpoint/2010/main" val="413227704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Shape 385"/>
          <p:cNvSpPr txBox="1"/>
          <p:nvPr/>
        </p:nvSpPr>
        <p:spPr>
          <a:xfrm>
            <a:off x="681567" y="6416677"/>
            <a:ext cx="781051" cy="36512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 sz="2667" b="1" i="1">
                <a:solidFill>
                  <a:srgbClr val="FEFFFF"/>
                </a:solidFill>
                <a:latin typeface="Century Gothic"/>
                <a:ea typeface="Century Gothic"/>
                <a:cs typeface="Century Gothic"/>
                <a:sym typeface="Century Gothic"/>
              </a:rPr>
              <a:t>28</a:t>
            </a:fld>
            <a:endParaRPr sz="2667" b="1" i="1">
              <a:solidFill>
                <a:srgbClr val="FEFFFF"/>
              </a:solidFill>
              <a:latin typeface="Century Gothic"/>
              <a:ea typeface="Century Gothic"/>
              <a:cs typeface="Century Gothic"/>
              <a:sym typeface="Century Gothic"/>
            </a:endParaRPr>
          </a:p>
        </p:txBody>
      </p:sp>
      <p:sp>
        <p:nvSpPr>
          <p:cNvPr id="387" name="Shape 387"/>
          <p:cNvSpPr txBox="1"/>
          <p:nvPr/>
        </p:nvSpPr>
        <p:spPr>
          <a:xfrm>
            <a:off x="4994550" y="5710775"/>
            <a:ext cx="2784600" cy="2772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2400" b="1">
                <a:solidFill>
                  <a:schemeClr val="dk1"/>
                </a:solidFill>
                <a:latin typeface="Calibri"/>
                <a:ea typeface="Calibri"/>
                <a:cs typeface="Calibri"/>
                <a:sym typeface="Calibri"/>
              </a:rPr>
              <a:t>   IMAGE VIEW</a:t>
            </a:r>
            <a:endParaRPr/>
          </a:p>
        </p:txBody>
      </p:sp>
      <p:pic>
        <p:nvPicPr>
          <p:cNvPr id="5" name="Picture 4"/>
          <p:cNvPicPr/>
          <p:nvPr/>
        </p:nvPicPr>
        <p:blipFill>
          <a:blip r:embed="rId3" cstate="print">
            <a:extLst>
              <a:ext uri="{28A0092B-C50C-407E-A947-70E740481C1C}">
                <a14:useLocalDpi xmlns:a14="http://schemas.microsoft.com/office/drawing/2010/main" val="0"/>
              </a:ext>
            </a:extLst>
          </a:blip>
          <a:stretch>
            <a:fillRect/>
          </a:stretch>
        </p:blipFill>
        <p:spPr>
          <a:xfrm>
            <a:off x="1643743" y="323850"/>
            <a:ext cx="8512628" cy="5271407"/>
          </a:xfrm>
          <a:prstGeom prst="rect">
            <a:avLst/>
          </a:prstGeom>
        </p:spPr>
      </p:pic>
    </p:spTree>
    <p:extLst>
      <p:ext uri="{BB962C8B-B14F-4D97-AF65-F5344CB8AC3E}">
        <p14:creationId xmlns:p14="http://schemas.microsoft.com/office/powerpoint/2010/main" val="73242514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Shape 392"/>
          <p:cNvSpPr txBox="1"/>
          <p:nvPr/>
        </p:nvSpPr>
        <p:spPr>
          <a:xfrm>
            <a:off x="681567" y="6416677"/>
            <a:ext cx="781051" cy="36512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 sz="2667" b="1" i="1">
                <a:solidFill>
                  <a:srgbClr val="FEFFFF"/>
                </a:solidFill>
                <a:latin typeface="Century Gothic"/>
                <a:ea typeface="Century Gothic"/>
                <a:cs typeface="Century Gothic"/>
                <a:sym typeface="Century Gothic"/>
              </a:rPr>
              <a:t>29</a:t>
            </a:fld>
            <a:endParaRPr sz="2667" b="1" i="1">
              <a:solidFill>
                <a:srgbClr val="FEFFFF"/>
              </a:solidFill>
              <a:latin typeface="Century Gothic"/>
              <a:ea typeface="Century Gothic"/>
              <a:cs typeface="Century Gothic"/>
              <a:sym typeface="Century Gothic"/>
            </a:endParaRPr>
          </a:p>
        </p:txBody>
      </p:sp>
      <p:sp>
        <p:nvSpPr>
          <p:cNvPr id="394" name="Shape 394"/>
          <p:cNvSpPr txBox="1"/>
          <p:nvPr/>
        </p:nvSpPr>
        <p:spPr>
          <a:xfrm>
            <a:off x="4994550" y="5786975"/>
            <a:ext cx="2784600" cy="2772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2400" b="1">
                <a:solidFill>
                  <a:schemeClr val="dk1"/>
                </a:solidFill>
                <a:latin typeface="Calibri"/>
                <a:ea typeface="Calibri"/>
                <a:cs typeface="Calibri"/>
                <a:sym typeface="Calibri"/>
              </a:rPr>
              <a:t>FIND FRIENDS</a:t>
            </a:r>
            <a:endParaRPr/>
          </a:p>
        </p:txBody>
      </p:sp>
      <p:pic>
        <p:nvPicPr>
          <p:cNvPr id="5" name="Picture 4"/>
          <p:cNvPicPr/>
          <p:nvPr/>
        </p:nvPicPr>
        <p:blipFill>
          <a:blip r:embed="rId3">
            <a:extLst>
              <a:ext uri="{28A0092B-C50C-407E-A947-70E740481C1C}">
                <a14:useLocalDpi xmlns:a14="http://schemas.microsoft.com/office/drawing/2010/main" val="0"/>
              </a:ext>
            </a:extLst>
          </a:blip>
          <a:stretch>
            <a:fillRect/>
          </a:stretch>
        </p:blipFill>
        <p:spPr>
          <a:xfrm>
            <a:off x="1676399" y="581025"/>
            <a:ext cx="8447315" cy="5112204"/>
          </a:xfrm>
          <a:prstGeom prst="rect">
            <a:avLst/>
          </a:prstGeom>
        </p:spPr>
      </p:pic>
    </p:spTree>
    <p:extLst>
      <p:ext uri="{BB962C8B-B14F-4D97-AF65-F5344CB8AC3E}">
        <p14:creationId xmlns:p14="http://schemas.microsoft.com/office/powerpoint/2010/main" val="372267861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Shape 76"/>
          <p:cNvSpPr txBox="1">
            <a:spLocks noGrp="1"/>
          </p:cNvSpPr>
          <p:nvPr>
            <p:ph type="sldNum" idx="12"/>
          </p:nvPr>
        </p:nvSpPr>
        <p:spPr>
          <a:xfrm>
            <a:off x="681567" y="6416677"/>
            <a:ext cx="781051" cy="365124"/>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 sz="2667" b="1" i="1">
                <a:solidFill>
                  <a:srgbClr val="FEFFFF"/>
                </a:solidFill>
                <a:latin typeface="Century Gothic"/>
                <a:ea typeface="Century Gothic"/>
                <a:cs typeface="Century Gothic"/>
                <a:sym typeface="Century Gothic"/>
              </a:rPr>
              <a:t>3</a:t>
            </a:fld>
            <a:endParaRPr sz="2667" b="1" i="1">
              <a:solidFill>
                <a:srgbClr val="FEFFFF"/>
              </a:solidFill>
              <a:latin typeface="Century Gothic"/>
              <a:ea typeface="Century Gothic"/>
              <a:cs typeface="Century Gothic"/>
              <a:sym typeface="Century Gothic"/>
            </a:endParaRPr>
          </a:p>
        </p:txBody>
      </p:sp>
      <p:sp>
        <p:nvSpPr>
          <p:cNvPr id="78" name="Shape 78"/>
          <p:cNvSpPr txBox="1">
            <a:spLocks noGrp="1"/>
          </p:cNvSpPr>
          <p:nvPr>
            <p:ph type="ctrTitle" idx="4294967295"/>
          </p:nvPr>
        </p:nvSpPr>
        <p:spPr>
          <a:xfrm>
            <a:off x="973016" y="-259298"/>
            <a:ext cx="10363200" cy="86783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272727"/>
              </a:buClr>
              <a:buSzPts val="5400"/>
              <a:buFont typeface="Calibri"/>
              <a:buNone/>
            </a:pPr>
            <a:r>
              <a:rPr lang="en" sz="5400" b="1" i="0" u="none" strike="noStrike" cap="none" dirty="0">
                <a:solidFill>
                  <a:srgbClr val="272727"/>
                </a:solidFill>
                <a:latin typeface="Copperplate Gothic Bold" panose="020E0705020206020404" pitchFamily="34" charset="0"/>
                <a:sym typeface="Calibri"/>
              </a:rPr>
              <a:t>                  </a:t>
            </a:r>
            <a:r>
              <a:rPr lang="en" sz="4400" b="1" i="0" u="none" strike="noStrike" cap="none" dirty="0">
                <a:solidFill>
                  <a:schemeClr val="bg2"/>
                </a:solidFill>
                <a:latin typeface="Copperplate Gothic Bold" panose="020E0705020206020404" pitchFamily="34" charset="0"/>
                <a:sym typeface="Calibri"/>
              </a:rPr>
              <a:t>ABSTRACT</a:t>
            </a:r>
            <a:r>
              <a:rPr lang="en" sz="5400" b="0" i="0" u="none" strike="noStrike" cap="none" dirty="0">
                <a:solidFill>
                  <a:srgbClr val="272727"/>
                </a:solidFill>
                <a:latin typeface="Calibri"/>
                <a:ea typeface="Calibri"/>
                <a:cs typeface="Calibri"/>
                <a:sym typeface="Calibri"/>
              </a:rPr>
              <a:t/>
            </a:r>
            <a:br>
              <a:rPr lang="en" sz="5400" b="0" i="0" u="none" strike="noStrike" cap="none" dirty="0">
                <a:solidFill>
                  <a:srgbClr val="272727"/>
                </a:solidFill>
                <a:latin typeface="Calibri"/>
                <a:ea typeface="Calibri"/>
                <a:cs typeface="Calibri"/>
                <a:sym typeface="Calibri"/>
              </a:rPr>
            </a:br>
            <a:endParaRPr sz="5400" b="0" i="0" u="none" strike="noStrike" cap="none" dirty="0">
              <a:solidFill>
                <a:srgbClr val="1581AA"/>
              </a:solidFill>
              <a:latin typeface="Calibri"/>
              <a:ea typeface="Calibri"/>
              <a:cs typeface="Calibri"/>
              <a:sym typeface="Calibri"/>
            </a:endParaRPr>
          </a:p>
        </p:txBody>
      </p:sp>
      <p:sp>
        <p:nvSpPr>
          <p:cNvPr id="2" name="Rounded Rectangle 1"/>
          <p:cNvSpPr/>
          <p:nvPr/>
        </p:nvSpPr>
        <p:spPr>
          <a:xfrm>
            <a:off x="1152770" y="680410"/>
            <a:ext cx="5158153" cy="969926"/>
          </a:xfrm>
          <a:prstGeom prst="roundRect">
            <a:avLst/>
          </a:prstGeom>
          <a:solidFill>
            <a:schemeClr val="tx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45719" lvl="0">
              <a:buSzPts val="2133"/>
            </a:pPr>
            <a:r>
              <a:rPr lang="en" sz="1800" dirty="0">
                <a:solidFill>
                  <a:srgbClr val="000000"/>
                </a:solidFill>
                <a:latin typeface="Calibri"/>
                <a:ea typeface="Calibri"/>
                <a:cs typeface="Calibri"/>
                <a:sym typeface="Calibri"/>
              </a:rPr>
              <a:t>With the advent of social media networks such as Facebook and Twitter, cyberbullying  has become more prevalent. </a:t>
            </a:r>
          </a:p>
        </p:txBody>
      </p:sp>
      <p:sp>
        <p:nvSpPr>
          <p:cNvPr id="7" name="Rounded Rectangle 6"/>
          <p:cNvSpPr/>
          <p:nvPr/>
        </p:nvSpPr>
        <p:spPr>
          <a:xfrm>
            <a:off x="4693140" y="1722211"/>
            <a:ext cx="6729045" cy="969926"/>
          </a:xfrm>
          <a:prstGeom prst="roundRect">
            <a:avLst/>
          </a:prstGeom>
          <a:solidFill>
            <a:schemeClr val="bg2">
              <a:lumMod val="40000"/>
              <a:lumOff val="6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45719">
              <a:buSzPts val="2133"/>
            </a:pPr>
            <a:r>
              <a:rPr lang="en-IN" sz="1800" dirty="0">
                <a:solidFill>
                  <a:srgbClr val="000000"/>
                </a:solidFill>
                <a:latin typeface="Calibri"/>
                <a:ea typeface="Calibri"/>
                <a:cs typeface="Calibri"/>
                <a:sym typeface="Calibri"/>
              </a:rPr>
              <a:t>Implication of cyberbullying becomes serious when the victims fail to cope with emotional strain from abusive, threatening, humiliating and aggressive messages</a:t>
            </a:r>
            <a:r>
              <a:rPr lang="en-IN" sz="1800" dirty="0" smtClean="0">
                <a:solidFill>
                  <a:srgbClr val="000000"/>
                </a:solidFill>
                <a:latin typeface="Calibri"/>
                <a:ea typeface="Calibri"/>
                <a:cs typeface="Calibri"/>
                <a:sym typeface="Calibri"/>
              </a:rPr>
              <a:t>.</a:t>
            </a:r>
            <a:endParaRPr lang="en-IN" sz="1800" dirty="0"/>
          </a:p>
        </p:txBody>
      </p:sp>
      <p:sp>
        <p:nvSpPr>
          <p:cNvPr id="8" name="Rounded Rectangle 7"/>
          <p:cNvSpPr/>
          <p:nvPr/>
        </p:nvSpPr>
        <p:spPr>
          <a:xfrm>
            <a:off x="1152770" y="2792391"/>
            <a:ext cx="8546122" cy="1291793"/>
          </a:xfrm>
          <a:prstGeom prst="roundRect">
            <a:avLst/>
          </a:prstGeom>
          <a:solidFill>
            <a:schemeClr val="tx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45719" lvl="0" algn="just">
              <a:spcBef>
                <a:spcPts val="453"/>
              </a:spcBef>
              <a:buSzPts val="2133"/>
            </a:pPr>
            <a:r>
              <a:rPr lang="en-IN" sz="1800" dirty="0">
                <a:solidFill>
                  <a:srgbClr val="000000"/>
                </a:solidFill>
                <a:latin typeface="Calibri"/>
                <a:ea typeface="Calibri"/>
                <a:cs typeface="Calibri"/>
                <a:sym typeface="Calibri"/>
              </a:rPr>
              <a:t>Machine learning techniques make automatic detection of bullying messages in social media possible, and this could help to construct a healthy and safe social media environment. We use a representation learning method named </a:t>
            </a:r>
            <a:r>
              <a:rPr lang="en-IN" sz="1800" b="1" dirty="0">
                <a:solidFill>
                  <a:schemeClr val="dk1"/>
                </a:solidFill>
                <a:latin typeface="Calibri"/>
                <a:ea typeface="Calibri"/>
                <a:cs typeface="Calibri"/>
                <a:sym typeface="Calibri"/>
              </a:rPr>
              <a:t>Semantic-Enhanced Marginalized </a:t>
            </a:r>
            <a:r>
              <a:rPr lang="en-IN" sz="1800" b="1" dirty="0" err="1">
                <a:solidFill>
                  <a:schemeClr val="dk1"/>
                </a:solidFill>
                <a:latin typeface="Calibri"/>
                <a:ea typeface="Calibri"/>
                <a:cs typeface="Calibri"/>
                <a:sym typeface="Calibri"/>
              </a:rPr>
              <a:t>Denoising</a:t>
            </a:r>
            <a:r>
              <a:rPr lang="en-IN" sz="1800" b="1" dirty="0">
                <a:solidFill>
                  <a:schemeClr val="dk1"/>
                </a:solidFill>
                <a:latin typeface="Calibri"/>
                <a:ea typeface="Calibri"/>
                <a:cs typeface="Calibri"/>
                <a:sym typeface="Calibri"/>
              </a:rPr>
              <a:t> Auto-Encoder</a:t>
            </a:r>
            <a:r>
              <a:rPr lang="en-IN" sz="1800" dirty="0">
                <a:solidFill>
                  <a:srgbClr val="16B0E3"/>
                </a:solidFill>
                <a:latin typeface="Calibri"/>
                <a:ea typeface="Calibri"/>
                <a:cs typeface="Calibri"/>
                <a:sym typeface="Calibri"/>
              </a:rPr>
              <a:t> </a:t>
            </a:r>
            <a:r>
              <a:rPr lang="en-IN" sz="1800" dirty="0">
                <a:solidFill>
                  <a:srgbClr val="000000"/>
                </a:solidFill>
                <a:latin typeface="Calibri"/>
                <a:ea typeface="Calibri"/>
                <a:cs typeface="Calibri"/>
                <a:sym typeface="Calibri"/>
              </a:rPr>
              <a:t>(</a:t>
            </a:r>
            <a:r>
              <a:rPr lang="en-IN" sz="1800" dirty="0" err="1">
                <a:solidFill>
                  <a:srgbClr val="000000"/>
                </a:solidFill>
                <a:latin typeface="Calibri"/>
                <a:ea typeface="Calibri"/>
                <a:cs typeface="Calibri"/>
                <a:sym typeface="Calibri"/>
              </a:rPr>
              <a:t>smSDA</a:t>
            </a:r>
            <a:r>
              <a:rPr lang="en-IN" sz="1800" dirty="0">
                <a:solidFill>
                  <a:srgbClr val="000000"/>
                </a:solidFill>
                <a:latin typeface="Calibri"/>
                <a:ea typeface="Calibri"/>
                <a:cs typeface="Calibri"/>
                <a:sym typeface="Calibri"/>
              </a:rPr>
              <a:t>).</a:t>
            </a:r>
            <a:endParaRPr lang="en-IN" sz="1800" dirty="0"/>
          </a:p>
        </p:txBody>
      </p:sp>
      <p:sp>
        <p:nvSpPr>
          <p:cNvPr id="9" name="Rounded Rectangle 8"/>
          <p:cNvSpPr/>
          <p:nvPr/>
        </p:nvSpPr>
        <p:spPr>
          <a:xfrm>
            <a:off x="4693140" y="4200366"/>
            <a:ext cx="6729045" cy="798234"/>
          </a:xfrm>
          <a:prstGeom prst="roundRect">
            <a:avLst/>
          </a:prstGeom>
          <a:solidFill>
            <a:schemeClr val="bg2">
              <a:lumMod val="40000"/>
              <a:lumOff val="6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45719" lvl="0" algn="just">
              <a:spcBef>
                <a:spcPts val="453"/>
              </a:spcBef>
              <a:buSzPts val="2133"/>
            </a:pPr>
            <a:endParaRPr lang="en-IN" sz="1800" dirty="0"/>
          </a:p>
          <a:p>
            <a:pPr marR="45719" lvl="0" algn="just">
              <a:spcBef>
                <a:spcPts val="453"/>
              </a:spcBef>
              <a:buSzPts val="2133"/>
            </a:pPr>
            <a:r>
              <a:rPr lang="en-IN" sz="1800" dirty="0">
                <a:solidFill>
                  <a:srgbClr val="000000"/>
                </a:solidFill>
                <a:latin typeface="Calibri"/>
                <a:ea typeface="Calibri"/>
                <a:cs typeface="Calibri"/>
                <a:sym typeface="Calibri"/>
              </a:rPr>
              <a:t>We will be able to exploit the hidden feature structure of bullying information.</a:t>
            </a:r>
          </a:p>
          <a:p>
            <a:pPr marR="45719">
              <a:buSzPts val="2133"/>
            </a:pPr>
            <a:endParaRPr lang="en-IN" sz="1800" dirty="0"/>
          </a:p>
        </p:txBody>
      </p:sp>
      <p:sp>
        <p:nvSpPr>
          <p:cNvPr id="10" name="Rounded Rectangle 9"/>
          <p:cNvSpPr/>
          <p:nvPr/>
        </p:nvSpPr>
        <p:spPr>
          <a:xfrm>
            <a:off x="1152770" y="5082926"/>
            <a:ext cx="8546122" cy="850308"/>
          </a:xfrm>
          <a:prstGeom prst="roundRect">
            <a:avLst/>
          </a:prstGeom>
          <a:solidFill>
            <a:schemeClr val="tx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45719">
              <a:buSzPts val="2133"/>
            </a:pPr>
            <a:endParaRPr lang="en-IN" sz="1800" dirty="0" smtClean="0">
              <a:solidFill>
                <a:srgbClr val="000000"/>
              </a:solidFill>
              <a:latin typeface="Calibri"/>
              <a:ea typeface="Calibri"/>
              <a:cs typeface="Calibri"/>
              <a:sym typeface="Calibri"/>
            </a:endParaRPr>
          </a:p>
          <a:p>
            <a:pPr marR="45719">
              <a:buSzPts val="2133"/>
            </a:pPr>
            <a:r>
              <a:rPr lang="en-IN" sz="1800" dirty="0" smtClean="0">
                <a:solidFill>
                  <a:srgbClr val="000000"/>
                </a:solidFill>
                <a:latin typeface="Calibri"/>
                <a:ea typeface="Calibri"/>
                <a:cs typeface="Calibri"/>
                <a:sym typeface="Calibri"/>
              </a:rPr>
              <a:t>Also </a:t>
            </a:r>
            <a:r>
              <a:rPr lang="en-IN" sz="1800" dirty="0">
                <a:solidFill>
                  <a:srgbClr val="000000"/>
                </a:solidFill>
                <a:latin typeface="Calibri"/>
                <a:ea typeface="Calibri"/>
                <a:cs typeface="Calibri"/>
                <a:sym typeface="Calibri"/>
              </a:rPr>
              <a:t>the system will be able to block the post which contains bullying words and it will also </a:t>
            </a:r>
            <a:r>
              <a:rPr lang="en-IN" sz="1800" b="1" dirty="0">
                <a:solidFill>
                  <a:srgbClr val="000000"/>
                </a:solidFill>
                <a:latin typeface="Calibri"/>
                <a:ea typeface="Calibri"/>
                <a:cs typeface="Calibri"/>
                <a:sym typeface="Calibri"/>
              </a:rPr>
              <a:t>block the user </a:t>
            </a:r>
            <a:r>
              <a:rPr lang="en-IN" sz="1800" dirty="0">
                <a:solidFill>
                  <a:srgbClr val="000000"/>
                </a:solidFill>
                <a:latin typeface="Calibri"/>
                <a:ea typeface="Calibri"/>
                <a:cs typeface="Calibri"/>
                <a:sym typeface="Calibri"/>
              </a:rPr>
              <a:t>with a history of constant or repetitive bullying temporarily on online social network.</a:t>
            </a:r>
            <a:endParaRPr lang="en-IN" sz="1200" dirty="0">
              <a:solidFill>
                <a:srgbClr val="000000"/>
              </a:solidFill>
              <a:latin typeface="Calibri"/>
              <a:ea typeface="Calibri"/>
              <a:cs typeface="Calibri"/>
              <a:sym typeface="Calibri"/>
            </a:endParaRPr>
          </a:p>
          <a:p>
            <a:pPr marR="45719" lvl="0">
              <a:buSzPts val="2133"/>
            </a:pPr>
            <a:endParaRPr lang="en" sz="1800" dirty="0">
              <a:solidFill>
                <a:srgbClr val="000000"/>
              </a:solidFill>
              <a:latin typeface="Calibri"/>
              <a:ea typeface="Calibri"/>
              <a:cs typeface="Calibri"/>
              <a:sym typeface="Calibri"/>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8"/>
                                        </p:tgtEl>
                                        <p:attrNameLst>
                                          <p:attrName>style.visibility</p:attrName>
                                        </p:attrNameLst>
                                      </p:cBhvr>
                                      <p:to>
                                        <p:strVal val="visible"/>
                                      </p:to>
                                    </p:set>
                                    <p:animEffect transition="in" filter="fade">
                                      <p:cBhvr>
                                        <p:cTn id="7" dur="500"/>
                                        <p:tgtEl>
                                          <p:spTgt spid="7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p:bldP spid="2" grpId="0" animBg="1"/>
      <p:bldP spid="7" grpId="0" animBg="1"/>
      <p:bldP spid="8" grpId="0" animBg="1"/>
      <p:bldP spid="9" grpId="0" animBg="1"/>
      <p:bldP spid="10"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Shape 399"/>
          <p:cNvSpPr txBox="1"/>
          <p:nvPr/>
        </p:nvSpPr>
        <p:spPr>
          <a:xfrm>
            <a:off x="681567" y="6416677"/>
            <a:ext cx="781051" cy="36512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 sz="2667" b="1" i="1">
                <a:solidFill>
                  <a:srgbClr val="FEFFFF"/>
                </a:solidFill>
                <a:latin typeface="Century Gothic"/>
                <a:ea typeface="Century Gothic"/>
                <a:cs typeface="Century Gothic"/>
                <a:sym typeface="Century Gothic"/>
              </a:rPr>
              <a:t>30</a:t>
            </a:fld>
            <a:endParaRPr sz="2667" b="1" i="1">
              <a:solidFill>
                <a:srgbClr val="FEFFFF"/>
              </a:solidFill>
              <a:latin typeface="Century Gothic"/>
              <a:ea typeface="Century Gothic"/>
              <a:cs typeface="Century Gothic"/>
              <a:sym typeface="Century Gothic"/>
            </a:endParaRPr>
          </a:p>
        </p:txBody>
      </p:sp>
      <p:sp>
        <p:nvSpPr>
          <p:cNvPr id="401" name="Shape 401"/>
          <p:cNvSpPr txBox="1"/>
          <p:nvPr/>
        </p:nvSpPr>
        <p:spPr>
          <a:xfrm>
            <a:off x="4558125" y="5710775"/>
            <a:ext cx="3345900" cy="2772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2400" b="1">
                <a:solidFill>
                  <a:schemeClr val="dk1"/>
                </a:solidFill>
                <a:latin typeface="Calibri"/>
                <a:ea typeface="Calibri"/>
                <a:cs typeface="Calibri"/>
                <a:sym typeface="Calibri"/>
              </a:rPr>
              <a:t>VIEW FRIEND REQUEST</a:t>
            </a:r>
            <a:endParaRPr/>
          </a:p>
        </p:txBody>
      </p:sp>
      <p:pic>
        <p:nvPicPr>
          <p:cNvPr id="5" name="Picture 4"/>
          <p:cNvPicPr/>
          <p:nvPr/>
        </p:nvPicPr>
        <p:blipFill>
          <a:blip r:embed="rId3" cstate="print">
            <a:extLst>
              <a:ext uri="{28A0092B-C50C-407E-A947-70E740481C1C}">
                <a14:useLocalDpi xmlns:a14="http://schemas.microsoft.com/office/drawing/2010/main" val="0"/>
              </a:ext>
            </a:extLst>
          </a:blip>
          <a:stretch>
            <a:fillRect/>
          </a:stretch>
        </p:blipFill>
        <p:spPr>
          <a:xfrm>
            <a:off x="1600200" y="338138"/>
            <a:ext cx="8675914" cy="5246233"/>
          </a:xfrm>
          <a:prstGeom prst="rect">
            <a:avLst/>
          </a:prstGeom>
        </p:spPr>
      </p:pic>
    </p:spTree>
    <p:extLst>
      <p:ext uri="{BB962C8B-B14F-4D97-AF65-F5344CB8AC3E}">
        <p14:creationId xmlns:p14="http://schemas.microsoft.com/office/powerpoint/2010/main" val="136586669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06"/>
        <p:cNvGrpSpPr/>
        <p:nvPr/>
      </p:nvGrpSpPr>
      <p:grpSpPr>
        <a:xfrm>
          <a:off x="0" y="0"/>
          <a:ext cx="0" cy="0"/>
          <a:chOff x="0" y="0"/>
          <a:chExt cx="0" cy="0"/>
        </a:xfrm>
      </p:grpSpPr>
      <p:sp>
        <p:nvSpPr>
          <p:cNvPr id="408" name="Shape 408"/>
          <p:cNvSpPr txBox="1"/>
          <p:nvPr/>
        </p:nvSpPr>
        <p:spPr>
          <a:xfrm>
            <a:off x="4558125" y="5710775"/>
            <a:ext cx="3345900" cy="2772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2400" b="1">
                <a:solidFill>
                  <a:schemeClr val="dk1"/>
                </a:solidFill>
                <a:latin typeface="Calibri"/>
                <a:ea typeface="Calibri"/>
                <a:cs typeface="Calibri"/>
                <a:sym typeface="Calibri"/>
              </a:rPr>
              <a:t> VIEW FRIEND PROFILE</a:t>
            </a:r>
            <a:endParaRPr/>
          </a:p>
        </p:txBody>
      </p:sp>
      <p:pic>
        <p:nvPicPr>
          <p:cNvPr id="4" name="Picture 3"/>
          <p:cNvPicPr/>
          <p:nvPr/>
        </p:nvPicPr>
        <p:blipFill>
          <a:blip r:embed="rId3" cstate="print">
            <a:extLst>
              <a:ext uri="{28A0092B-C50C-407E-A947-70E740481C1C}">
                <a14:useLocalDpi xmlns:a14="http://schemas.microsoft.com/office/drawing/2010/main" val="0"/>
              </a:ext>
            </a:extLst>
          </a:blip>
          <a:stretch>
            <a:fillRect/>
          </a:stretch>
        </p:blipFill>
        <p:spPr>
          <a:xfrm>
            <a:off x="1796142" y="495300"/>
            <a:ext cx="8479971" cy="5045529"/>
          </a:xfrm>
          <a:prstGeom prst="rect">
            <a:avLst/>
          </a:prstGeom>
        </p:spPr>
      </p:pic>
      <p:sp>
        <p:nvSpPr>
          <p:cNvPr id="5" name="Shape 104"/>
          <p:cNvSpPr txBox="1"/>
          <p:nvPr/>
        </p:nvSpPr>
        <p:spPr>
          <a:xfrm>
            <a:off x="681567" y="6416677"/>
            <a:ext cx="781051" cy="36512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 sz="2667" b="1" i="1">
                <a:solidFill>
                  <a:srgbClr val="FEFFFF"/>
                </a:solidFill>
                <a:latin typeface="Century Gothic"/>
                <a:ea typeface="Century Gothic"/>
                <a:cs typeface="Century Gothic"/>
                <a:sym typeface="Century Gothic"/>
              </a:rPr>
              <a:t>31</a:t>
            </a:fld>
            <a:endParaRPr sz="2667" b="1" i="1" dirty="0">
              <a:solidFill>
                <a:srgbClr val="FEFFFF"/>
              </a:solidFill>
              <a:latin typeface="Century Gothic"/>
              <a:ea typeface="Century Gothic"/>
              <a:cs typeface="Century Gothic"/>
              <a:sym typeface="Century Gothic"/>
            </a:endParaRPr>
          </a:p>
        </p:txBody>
      </p:sp>
    </p:spTree>
    <p:extLst>
      <p:ext uri="{BB962C8B-B14F-4D97-AF65-F5344CB8AC3E}">
        <p14:creationId xmlns:p14="http://schemas.microsoft.com/office/powerpoint/2010/main" val="158486996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sp>
        <p:nvSpPr>
          <p:cNvPr id="422" name="Shape 422"/>
          <p:cNvSpPr txBox="1"/>
          <p:nvPr/>
        </p:nvSpPr>
        <p:spPr>
          <a:xfrm>
            <a:off x="1905000" y="5690000"/>
            <a:ext cx="8603700" cy="2772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2400" b="1">
                <a:solidFill>
                  <a:schemeClr val="dk1"/>
                </a:solidFill>
                <a:latin typeface="Calibri"/>
                <a:ea typeface="Calibri"/>
                <a:cs typeface="Calibri"/>
                <a:sym typeface="Calibri"/>
              </a:rPr>
              <a:t>STATUS WITH A NORMAL BULLYING MESSAGE WILL BE BLOCKED</a:t>
            </a:r>
            <a:endParaRPr/>
          </a:p>
        </p:txBody>
      </p:sp>
      <p:pic>
        <p:nvPicPr>
          <p:cNvPr id="4" name="Picture 3"/>
          <p:cNvPicPr/>
          <p:nvPr/>
        </p:nvPicPr>
        <p:blipFill>
          <a:blip r:embed="rId3" cstate="print">
            <a:extLst>
              <a:ext uri="{28A0092B-C50C-407E-A947-70E740481C1C}">
                <a14:useLocalDpi xmlns:a14="http://schemas.microsoft.com/office/drawing/2010/main" val="0"/>
              </a:ext>
            </a:extLst>
          </a:blip>
          <a:stretch>
            <a:fillRect/>
          </a:stretch>
        </p:blipFill>
        <p:spPr>
          <a:xfrm>
            <a:off x="1959429" y="442913"/>
            <a:ext cx="8164285" cy="5174116"/>
          </a:xfrm>
          <a:prstGeom prst="rect">
            <a:avLst/>
          </a:prstGeom>
        </p:spPr>
      </p:pic>
      <p:sp>
        <p:nvSpPr>
          <p:cNvPr id="5" name="Shape 104"/>
          <p:cNvSpPr txBox="1"/>
          <p:nvPr/>
        </p:nvSpPr>
        <p:spPr>
          <a:xfrm>
            <a:off x="681567" y="6416677"/>
            <a:ext cx="781051" cy="36512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 sz="2667" b="1" i="1">
                <a:solidFill>
                  <a:srgbClr val="FEFFFF"/>
                </a:solidFill>
                <a:latin typeface="Century Gothic"/>
                <a:ea typeface="Century Gothic"/>
                <a:cs typeface="Century Gothic"/>
                <a:sym typeface="Century Gothic"/>
              </a:rPr>
              <a:t>32</a:t>
            </a:fld>
            <a:endParaRPr sz="2667" b="1" i="1" dirty="0">
              <a:solidFill>
                <a:srgbClr val="FEFFFF"/>
              </a:solidFill>
              <a:latin typeface="Century Gothic"/>
              <a:ea typeface="Century Gothic"/>
              <a:cs typeface="Century Gothic"/>
              <a:sym typeface="Century Gothic"/>
            </a:endParaRPr>
          </a:p>
        </p:txBody>
      </p:sp>
    </p:spTree>
    <p:extLst>
      <p:ext uri="{BB962C8B-B14F-4D97-AF65-F5344CB8AC3E}">
        <p14:creationId xmlns:p14="http://schemas.microsoft.com/office/powerpoint/2010/main" val="156898515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27"/>
        <p:cNvGrpSpPr/>
        <p:nvPr/>
      </p:nvGrpSpPr>
      <p:grpSpPr>
        <a:xfrm>
          <a:off x="0" y="0"/>
          <a:ext cx="0" cy="0"/>
          <a:chOff x="0" y="0"/>
          <a:chExt cx="0" cy="0"/>
        </a:xfrm>
      </p:grpSpPr>
      <p:sp>
        <p:nvSpPr>
          <p:cNvPr id="429" name="Shape 429"/>
          <p:cNvSpPr txBox="1"/>
          <p:nvPr/>
        </p:nvSpPr>
        <p:spPr>
          <a:xfrm>
            <a:off x="498775" y="5555675"/>
            <a:ext cx="10688700" cy="582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b="1">
                <a:solidFill>
                  <a:schemeClr val="dk1"/>
                </a:solidFill>
                <a:latin typeface="Calibri"/>
                <a:ea typeface="Calibri"/>
                <a:cs typeface="Calibri"/>
                <a:sym typeface="Calibri"/>
              </a:rPr>
              <a:t>    STATUS WHICH HAS HIDDEN CHARACTERS INSTEAD OF ACTUAL BULLYING MESSAGE WILL BE BLOCKED</a:t>
            </a:r>
            <a:endParaRPr sz="2200">
              <a:latin typeface="Calibri"/>
              <a:ea typeface="Calibri"/>
              <a:cs typeface="Calibri"/>
              <a:sym typeface="Calibri"/>
            </a:endParaRPr>
          </a:p>
        </p:txBody>
      </p:sp>
      <p:pic>
        <p:nvPicPr>
          <p:cNvPr id="4" name="Picture 3"/>
          <p:cNvPicPr/>
          <p:nvPr/>
        </p:nvPicPr>
        <p:blipFill>
          <a:blip r:embed="rId3" cstate="print">
            <a:extLst>
              <a:ext uri="{28A0092B-C50C-407E-A947-70E740481C1C}">
                <a14:useLocalDpi xmlns:a14="http://schemas.microsoft.com/office/drawing/2010/main" val="0"/>
              </a:ext>
            </a:extLst>
          </a:blip>
          <a:stretch>
            <a:fillRect/>
          </a:stretch>
        </p:blipFill>
        <p:spPr>
          <a:xfrm>
            <a:off x="1807029" y="509587"/>
            <a:ext cx="8262257" cy="4922384"/>
          </a:xfrm>
          <a:prstGeom prst="rect">
            <a:avLst/>
          </a:prstGeom>
        </p:spPr>
      </p:pic>
      <p:sp>
        <p:nvSpPr>
          <p:cNvPr id="5" name="Shape 104"/>
          <p:cNvSpPr txBox="1"/>
          <p:nvPr/>
        </p:nvSpPr>
        <p:spPr>
          <a:xfrm>
            <a:off x="681567" y="6416677"/>
            <a:ext cx="781051" cy="36512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 sz="2667" b="1" i="1">
                <a:solidFill>
                  <a:srgbClr val="FEFFFF"/>
                </a:solidFill>
                <a:latin typeface="Century Gothic"/>
                <a:ea typeface="Century Gothic"/>
                <a:cs typeface="Century Gothic"/>
                <a:sym typeface="Century Gothic"/>
              </a:rPr>
              <a:t>33</a:t>
            </a:fld>
            <a:endParaRPr sz="2667" b="1" i="1" dirty="0">
              <a:solidFill>
                <a:srgbClr val="FEFFFF"/>
              </a:solidFill>
              <a:latin typeface="Century Gothic"/>
              <a:ea typeface="Century Gothic"/>
              <a:cs typeface="Century Gothic"/>
              <a:sym typeface="Century Gothic"/>
            </a:endParaRPr>
          </a:p>
        </p:txBody>
      </p:sp>
    </p:spTree>
    <p:extLst>
      <p:ext uri="{BB962C8B-B14F-4D97-AF65-F5344CB8AC3E}">
        <p14:creationId xmlns:p14="http://schemas.microsoft.com/office/powerpoint/2010/main" val="255896765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sp>
        <p:nvSpPr>
          <p:cNvPr id="436" name="Shape 436"/>
          <p:cNvSpPr txBox="1"/>
          <p:nvPr/>
        </p:nvSpPr>
        <p:spPr>
          <a:xfrm>
            <a:off x="491825" y="5555675"/>
            <a:ext cx="10695600" cy="582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b="1">
                <a:solidFill>
                  <a:schemeClr val="dk1"/>
                </a:solidFill>
                <a:latin typeface="Calibri"/>
                <a:ea typeface="Calibri"/>
                <a:cs typeface="Calibri"/>
                <a:sym typeface="Calibri"/>
              </a:rPr>
              <a:t>    STATUS WHICH HAS MISSPELLED WORDS INSTEAD OF ACTUAL BULLYING MESSAGE </a:t>
            </a:r>
            <a:endParaRPr sz="2200" b="1">
              <a:solidFill>
                <a:schemeClr val="dk1"/>
              </a:solidFill>
              <a:latin typeface="Calibri"/>
              <a:ea typeface="Calibri"/>
              <a:cs typeface="Calibri"/>
              <a:sym typeface="Calibri"/>
            </a:endParaRPr>
          </a:p>
          <a:p>
            <a:pPr marL="0" lvl="0" indent="0" algn="ctr" rtl="0">
              <a:spcBef>
                <a:spcPts val="0"/>
              </a:spcBef>
              <a:spcAft>
                <a:spcPts val="0"/>
              </a:spcAft>
              <a:buNone/>
            </a:pPr>
            <a:r>
              <a:rPr lang="en" sz="2200" b="1">
                <a:solidFill>
                  <a:schemeClr val="dk1"/>
                </a:solidFill>
                <a:latin typeface="Calibri"/>
                <a:ea typeface="Calibri"/>
                <a:cs typeface="Calibri"/>
                <a:sym typeface="Calibri"/>
              </a:rPr>
              <a:t>WILL BE BLOCKED</a:t>
            </a:r>
            <a:endParaRPr sz="2200">
              <a:latin typeface="Calibri"/>
              <a:ea typeface="Calibri"/>
              <a:cs typeface="Calibri"/>
              <a:sym typeface="Calibri"/>
            </a:endParaRPr>
          </a:p>
        </p:txBody>
      </p:sp>
      <p:pic>
        <p:nvPicPr>
          <p:cNvPr id="4" name="Picture 3"/>
          <p:cNvPicPr/>
          <p:nvPr/>
        </p:nvPicPr>
        <p:blipFill>
          <a:blip r:embed="rId3" cstate="print">
            <a:extLst>
              <a:ext uri="{28A0092B-C50C-407E-A947-70E740481C1C}">
                <a14:useLocalDpi xmlns:a14="http://schemas.microsoft.com/office/drawing/2010/main" val="0"/>
              </a:ext>
            </a:extLst>
          </a:blip>
          <a:stretch>
            <a:fillRect/>
          </a:stretch>
        </p:blipFill>
        <p:spPr>
          <a:xfrm>
            <a:off x="1785257" y="490539"/>
            <a:ext cx="8360229" cy="4963204"/>
          </a:xfrm>
          <a:prstGeom prst="rect">
            <a:avLst/>
          </a:prstGeom>
        </p:spPr>
      </p:pic>
      <p:sp>
        <p:nvSpPr>
          <p:cNvPr id="5" name="Shape 104"/>
          <p:cNvSpPr txBox="1"/>
          <p:nvPr/>
        </p:nvSpPr>
        <p:spPr>
          <a:xfrm>
            <a:off x="681567" y="6416677"/>
            <a:ext cx="781051" cy="36512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 sz="2667" b="1" i="1">
                <a:solidFill>
                  <a:srgbClr val="FEFFFF"/>
                </a:solidFill>
                <a:latin typeface="Century Gothic"/>
                <a:ea typeface="Century Gothic"/>
                <a:cs typeface="Century Gothic"/>
                <a:sym typeface="Century Gothic"/>
              </a:rPr>
              <a:t>34</a:t>
            </a:fld>
            <a:endParaRPr sz="2667" b="1" i="1" dirty="0">
              <a:solidFill>
                <a:srgbClr val="FEFFFF"/>
              </a:solidFill>
              <a:latin typeface="Century Gothic"/>
              <a:ea typeface="Century Gothic"/>
              <a:cs typeface="Century Gothic"/>
              <a:sym typeface="Century Gothic"/>
            </a:endParaRPr>
          </a:p>
        </p:txBody>
      </p:sp>
    </p:spTree>
    <p:extLst>
      <p:ext uri="{BB962C8B-B14F-4D97-AF65-F5344CB8AC3E}">
        <p14:creationId xmlns:p14="http://schemas.microsoft.com/office/powerpoint/2010/main" val="34214593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sp>
        <p:nvSpPr>
          <p:cNvPr id="443" name="Shape 443"/>
          <p:cNvSpPr txBox="1"/>
          <p:nvPr/>
        </p:nvSpPr>
        <p:spPr>
          <a:xfrm>
            <a:off x="498775" y="5555675"/>
            <a:ext cx="10688700" cy="582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b="1">
                <a:solidFill>
                  <a:schemeClr val="dk1"/>
                </a:solidFill>
                <a:latin typeface="Calibri"/>
                <a:ea typeface="Calibri"/>
                <a:cs typeface="Calibri"/>
                <a:sym typeface="Calibri"/>
              </a:rPr>
              <a:t>    A BULLYING USER WILL NOT BE ALLOWED TO UPDATE STATUS TEMPORARILY</a:t>
            </a:r>
            <a:endParaRPr sz="2200">
              <a:latin typeface="Calibri"/>
              <a:ea typeface="Calibri"/>
              <a:cs typeface="Calibri"/>
              <a:sym typeface="Calibri"/>
            </a:endParaRPr>
          </a:p>
        </p:txBody>
      </p:sp>
      <p:pic>
        <p:nvPicPr>
          <p:cNvPr id="4" name="Picture 3"/>
          <p:cNvPicPr/>
          <p:nvPr/>
        </p:nvPicPr>
        <p:blipFill>
          <a:blip r:embed="rId3" cstate="print">
            <a:extLst>
              <a:ext uri="{28A0092B-C50C-407E-A947-70E740481C1C}">
                <a14:useLocalDpi xmlns:a14="http://schemas.microsoft.com/office/drawing/2010/main" val="0"/>
              </a:ext>
            </a:extLst>
          </a:blip>
          <a:stretch>
            <a:fillRect/>
          </a:stretch>
        </p:blipFill>
        <p:spPr>
          <a:xfrm>
            <a:off x="1676400" y="595314"/>
            <a:ext cx="8447314" cy="4960362"/>
          </a:xfrm>
          <a:prstGeom prst="rect">
            <a:avLst/>
          </a:prstGeom>
        </p:spPr>
      </p:pic>
      <p:sp>
        <p:nvSpPr>
          <p:cNvPr id="5" name="Shape 104"/>
          <p:cNvSpPr txBox="1"/>
          <p:nvPr/>
        </p:nvSpPr>
        <p:spPr>
          <a:xfrm>
            <a:off x="681567" y="6416677"/>
            <a:ext cx="781051" cy="36512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 sz="2667" b="1" i="1">
                <a:solidFill>
                  <a:srgbClr val="FEFFFF"/>
                </a:solidFill>
                <a:latin typeface="Century Gothic"/>
                <a:ea typeface="Century Gothic"/>
                <a:cs typeface="Century Gothic"/>
                <a:sym typeface="Century Gothic"/>
              </a:rPr>
              <a:t>35</a:t>
            </a:fld>
            <a:endParaRPr sz="2667" b="1" i="1" dirty="0">
              <a:solidFill>
                <a:srgbClr val="FEFFFF"/>
              </a:solidFill>
              <a:latin typeface="Century Gothic"/>
              <a:ea typeface="Century Gothic"/>
              <a:cs typeface="Century Gothic"/>
              <a:sym typeface="Century Gothic"/>
            </a:endParaRPr>
          </a:p>
        </p:txBody>
      </p:sp>
    </p:spTree>
    <p:extLst>
      <p:ext uri="{BB962C8B-B14F-4D97-AF65-F5344CB8AC3E}">
        <p14:creationId xmlns:p14="http://schemas.microsoft.com/office/powerpoint/2010/main" val="350830473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48"/>
        <p:cNvGrpSpPr/>
        <p:nvPr/>
      </p:nvGrpSpPr>
      <p:grpSpPr>
        <a:xfrm>
          <a:off x="0" y="0"/>
          <a:ext cx="0" cy="0"/>
          <a:chOff x="0" y="0"/>
          <a:chExt cx="0" cy="0"/>
        </a:xfrm>
      </p:grpSpPr>
      <p:pic>
        <p:nvPicPr>
          <p:cNvPr id="449" name="Shape 449"/>
          <p:cNvPicPr preferRelativeResize="0"/>
          <p:nvPr/>
        </p:nvPicPr>
        <p:blipFill>
          <a:blip r:embed="rId3">
            <a:alphaModFix/>
          </a:blip>
          <a:stretch>
            <a:fillRect/>
          </a:stretch>
        </p:blipFill>
        <p:spPr>
          <a:xfrm>
            <a:off x="1567543" y="533401"/>
            <a:ext cx="8577943" cy="4844143"/>
          </a:xfrm>
          <a:prstGeom prst="rect">
            <a:avLst/>
          </a:prstGeom>
          <a:noFill/>
          <a:ln>
            <a:noFill/>
          </a:ln>
        </p:spPr>
      </p:pic>
      <p:sp>
        <p:nvSpPr>
          <p:cNvPr id="450" name="Shape 450"/>
          <p:cNvSpPr txBox="1"/>
          <p:nvPr/>
        </p:nvSpPr>
        <p:spPr>
          <a:xfrm>
            <a:off x="498775" y="5555675"/>
            <a:ext cx="10688700" cy="582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b="1">
                <a:solidFill>
                  <a:schemeClr val="dk1"/>
                </a:solidFill>
                <a:latin typeface="Calibri"/>
                <a:ea typeface="Calibri"/>
                <a:cs typeface="Calibri"/>
                <a:sym typeface="Calibri"/>
              </a:rPr>
              <a:t>    A USER WILL BE BLOCKED PERMANENTLY IF HE POSTS BULLYING MESSAGES MORE THAN TEN TIMES</a:t>
            </a:r>
            <a:endParaRPr sz="2200">
              <a:latin typeface="Calibri"/>
              <a:ea typeface="Calibri"/>
              <a:cs typeface="Calibri"/>
              <a:sym typeface="Calibri"/>
            </a:endParaRPr>
          </a:p>
        </p:txBody>
      </p:sp>
      <p:sp>
        <p:nvSpPr>
          <p:cNvPr id="4" name="Shape 104"/>
          <p:cNvSpPr txBox="1"/>
          <p:nvPr/>
        </p:nvSpPr>
        <p:spPr>
          <a:xfrm>
            <a:off x="681567" y="6416677"/>
            <a:ext cx="781051" cy="36512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 sz="2667" b="1" i="1">
                <a:solidFill>
                  <a:srgbClr val="FEFFFF"/>
                </a:solidFill>
                <a:latin typeface="Century Gothic"/>
                <a:ea typeface="Century Gothic"/>
                <a:cs typeface="Century Gothic"/>
                <a:sym typeface="Century Gothic"/>
              </a:rPr>
              <a:t>36</a:t>
            </a:fld>
            <a:endParaRPr sz="2667" b="1" i="1" dirty="0">
              <a:solidFill>
                <a:srgbClr val="FEFFFF"/>
              </a:solidFill>
              <a:latin typeface="Century Gothic"/>
              <a:ea typeface="Century Gothic"/>
              <a:cs typeface="Century Gothic"/>
              <a:sym typeface="Century Gothic"/>
            </a:endParaRPr>
          </a:p>
        </p:txBody>
      </p:sp>
    </p:spTree>
    <p:extLst>
      <p:ext uri="{BB962C8B-B14F-4D97-AF65-F5344CB8AC3E}">
        <p14:creationId xmlns:p14="http://schemas.microsoft.com/office/powerpoint/2010/main" val="266087954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54"/>
        <p:cNvGrpSpPr/>
        <p:nvPr/>
      </p:nvGrpSpPr>
      <p:grpSpPr>
        <a:xfrm>
          <a:off x="0" y="0"/>
          <a:ext cx="0" cy="0"/>
          <a:chOff x="0" y="0"/>
          <a:chExt cx="0" cy="0"/>
        </a:xfrm>
      </p:grpSpPr>
      <p:sp>
        <p:nvSpPr>
          <p:cNvPr id="456" name="Shape 456"/>
          <p:cNvSpPr txBox="1"/>
          <p:nvPr/>
        </p:nvSpPr>
        <p:spPr>
          <a:xfrm>
            <a:off x="681567" y="6416677"/>
            <a:ext cx="781051" cy="36512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 sz="2667" b="1" i="1">
                <a:solidFill>
                  <a:srgbClr val="FEFFFF"/>
                </a:solidFill>
                <a:latin typeface="Century Gothic"/>
                <a:ea typeface="Century Gothic"/>
                <a:cs typeface="Century Gothic"/>
                <a:sym typeface="Century Gothic"/>
              </a:rPr>
              <a:t>37</a:t>
            </a:fld>
            <a:endParaRPr sz="2667" b="1" i="1">
              <a:solidFill>
                <a:srgbClr val="FEFFFF"/>
              </a:solidFill>
              <a:latin typeface="Century Gothic"/>
              <a:ea typeface="Century Gothic"/>
              <a:cs typeface="Century Gothic"/>
              <a:sym typeface="Century Gothic"/>
            </a:endParaRPr>
          </a:p>
        </p:txBody>
      </p:sp>
      <p:sp>
        <p:nvSpPr>
          <p:cNvPr id="457" name="Shape 457"/>
          <p:cNvSpPr txBox="1"/>
          <p:nvPr/>
        </p:nvSpPr>
        <p:spPr>
          <a:xfrm>
            <a:off x="4558125" y="5710775"/>
            <a:ext cx="3345900" cy="2772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2400" b="1">
                <a:solidFill>
                  <a:schemeClr val="dk1"/>
                </a:solidFill>
                <a:latin typeface="Calibri"/>
                <a:ea typeface="Calibri"/>
                <a:cs typeface="Calibri"/>
                <a:sym typeface="Calibri"/>
              </a:rPr>
              <a:t>           ADMIN LOGIN</a:t>
            </a:r>
            <a:endParaRPr/>
          </a:p>
        </p:txBody>
      </p:sp>
      <p:pic>
        <p:nvPicPr>
          <p:cNvPr id="5" name="Picture 4"/>
          <p:cNvPicPr/>
          <p:nvPr/>
        </p:nvPicPr>
        <p:blipFill>
          <a:blip r:embed="rId3" cstate="print">
            <a:extLst>
              <a:ext uri="{28A0092B-C50C-407E-A947-70E740481C1C}">
                <a14:useLocalDpi xmlns:a14="http://schemas.microsoft.com/office/drawing/2010/main" val="0"/>
              </a:ext>
            </a:extLst>
          </a:blip>
          <a:stretch>
            <a:fillRect/>
          </a:stretch>
        </p:blipFill>
        <p:spPr>
          <a:xfrm>
            <a:off x="1730829" y="347664"/>
            <a:ext cx="8349345" cy="5247594"/>
          </a:xfrm>
          <a:prstGeom prst="rect">
            <a:avLst/>
          </a:prstGeom>
        </p:spPr>
      </p:pic>
    </p:spTree>
    <p:extLst>
      <p:ext uri="{BB962C8B-B14F-4D97-AF65-F5344CB8AC3E}">
        <p14:creationId xmlns:p14="http://schemas.microsoft.com/office/powerpoint/2010/main" val="138873276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pic>
        <p:nvPicPr>
          <p:cNvPr id="462" name="Shape 462"/>
          <p:cNvPicPr preferRelativeResize="0"/>
          <p:nvPr/>
        </p:nvPicPr>
        <p:blipFill rotWithShape="1">
          <a:blip r:embed="rId3">
            <a:alphaModFix/>
          </a:blip>
          <a:srcRect/>
          <a:stretch/>
        </p:blipFill>
        <p:spPr>
          <a:xfrm>
            <a:off x="1687286" y="446314"/>
            <a:ext cx="8360229" cy="5143986"/>
          </a:xfrm>
          <a:prstGeom prst="rect">
            <a:avLst/>
          </a:prstGeom>
          <a:noFill/>
          <a:ln>
            <a:noFill/>
          </a:ln>
        </p:spPr>
      </p:pic>
      <p:sp>
        <p:nvSpPr>
          <p:cNvPr id="463" name="Shape 463"/>
          <p:cNvSpPr txBox="1"/>
          <p:nvPr/>
        </p:nvSpPr>
        <p:spPr>
          <a:xfrm>
            <a:off x="681567" y="6416677"/>
            <a:ext cx="781051" cy="36512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 sz="2667" b="1" i="1">
                <a:solidFill>
                  <a:srgbClr val="FEFFFF"/>
                </a:solidFill>
                <a:latin typeface="Century Gothic"/>
                <a:ea typeface="Century Gothic"/>
                <a:cs typeface="Century Gothic"/>
                <a:sym typeface="Century Gothic"/>
              </a:rPr>
              <a:t>38</a:t>
            </a:fld>
            <a:endParaRPr sz="2667" b="1" i="1">
              <a:solidFill>
                <a:srgbClr val="FEFFFF"/>
              </a:solidFill>
              <a:latin typeface="Century Gothic"/>
              <a:ea typeface="Century Gothic"/>
              <a:cs typeface="Century Gothic"/>
              <a:sym typeface="Century Gothic"/>
            </a:endParaRPr>
          </a:p>
        </p:txBody>
      </p:sp>
      <p:sp>
        <p:nvSpPr>
          <p:cNvPr id="464" name="Shape 464"/>
          <p:cNvSpPr txBox="1"/>
          <p:nvPr/>
        </p:nvSpPr>
        <p:spPr>
          <a:xfrm>
            <a:off x="4558125" y="5710775"/>
            <a:ext cx="3345900" cy="2772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2400" b="1" dirty="0">
                <a:solidFill>
                  <a:schemeClr val="dk1"/>
                </a:solidFill>
                <a:latin typeface="Calibri"/>
                <a:ea typeface="Calibri"/>
                <a:cs typeface="Calibri"/>
                <a:sym typeface="Calibri"/>
              </a:rPr>
              <a:t>       </a:t>
            </a:r>
            <a:r>
              <a:rPr lang="en" sz="2400" b="1" dirty="0" smtClean="0">
                <a:solidFill>
                  <a:schemeClr val="dk1"/>
                </a:solidFill>
                <a:latin typeface="Calibri"/>
                <a:ea typeface="Calibri"/>
                <a:cs typeface="Calibri"/>
                <a:sym typeface="Calibri"/>
              </a:rPr>
              <a:t>ADMIN </a:t>
            </a:r>
            <a:r>
              <a:rPr lang="en" sz="2400" b="1" dirty="0">
                <a:solidFill>
                  <a:schemeClr val="dk1"/>
                </a:solidFill>
                <a:latin typeface="Calibri"/>
                <a:ea typeface="Calibri"/>
                <a:cs typeface="Calibri"/>
                <a:sym typeface="Calibri"/>
              </a:rPr>
              <a:t>PAGE</a:t>
            </a:r>
            <a:endParaRPr dirty="0"/>
          </a:p>
        </p:txBody>
      </p:sp>
    </p:spTree>
    <p:extLst>
      <p:ext uri="{BB962C8B-B14F-4D97-AF65-F5344CB8AC3E}">
        <p14:creationId xmlns:p14="http://schemas.microsoft.com/office/powerpoint/2010/main" val="135809891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pic>
        <p:nvPicPr>
          <p:cNvPr id="469" name="Shape 469"/>
          <p:cNvPicPr preferRelativeResize="0"/>
          <p:nvPr/>
        </p:nvPicPr>
        <p:blipFill rotWithShape="1">
          <a:blip r:embed="rId3">
            <a:alphaModFix/>
          </a:blip>
          <a:srcRect/>
          <a:stretch/>
        </p:blipFill>
        <p:spPr>
          <a:xfrm>
            <a:off x="1741714" y="511628"/>
            <a:ext cx="8469086" cy="5119371"/>
          </a:xfrm>
          <a:prstGeom prst="rect">
            <a:avLst/>
          </a:prstGeom>
          <a:noFill/>
          <a:ln>
            <a:noFill/>
          </a:ln>
        </p:spPr>
      </p:pic>
      <p:sp>
        <p:nvSpPr>
          <p:cNvPr id="470" name="Shape 470"/>
          <p:cNvSpPr txBox="1"/>
          <p:nvPr/>
        </p:nvSpPr>
        <p:spPr>
          <a:xfrm>
            <a:off x="681567" y="6416677"/>
            <a:ext cx="781051" cy="36512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 sz="2667" b="1" i="1">
                <a:solidFill>
                  <a:srgbClr val="FEFFFF"/>
                </a:solidFill>
                <a:latin typeface="Century Gothic"/>
                <a:ea typeface="Century Gothic"/>
                <a:cs typeface="Century Gothic"/>
                <a:sym typeface="Century Gothic"/>
              </a:rPr>
              <a:t>39</a:t>
            </a:fld>
            <a:endParaRPr sz="2667" b="1" i="1">
              <a:solidFill>
                <a:srgbClr val="FEFFFF"/>
              </a:solidFill>
              <a:latin typeface="Century Gothic"/>
              <a:ea typeface="Century Gothic"/>
              <a:cs typeface="Century Gothic"/>
              <a:sym typeface="Century Gothic"/>
            </a:endParaRPr>
          </a:p>
        </p:txBody>
      </p:sp>
      <p:sp>
        <p:nvSpPr>
          <p:cNvPr id="471" name="Shape 471"/>
          <p:cNvSpPr txBox="1"/>
          <p:nvPr/>
        </p:nvSpPr>
        <p:spPr>
          <a:xfrm>
            <a:off x="4558125" y="5710775"/>
            <a:ext cx="3345900" cy="2772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2400" b="1">
                <a:solidFill>
                  <a:schemeClr val="dk1"/>
                </a:solidFill>
                <a:latin typeface="Calibri"/>
                <a:ea typeface="Calibri"/>
                <a:cs typeface="Calibri"/>
                <a:sym typeface="Calibri"/>
              </a:rPr>
              <a:t>        USER DETAILS</a:t>
            </a:r>
            <a:endParaRPr/>
          </a:p>
        </p:txBody>
      </p:sp>
    </p:spTree>
    <p:extLst>
      <p:ext uri="{BB962C8B-B14F-4D97-AF65-F5344CB8AC3E}">
        <p14:creationId xmlns:p14="http://schemas.microsoft.com/office/powerpoint/2010/main" val="414974236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5" name="Shape 85"/>
          <p:cNvSpPr/>
          <p:nvPr/>
        </p:nvSpPr>
        <p:spPr>
          <a:xfrm>
            <a:off x="3260919" y="0"/>
            <a:ext cx="5873262" cy="92333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 sz="4400" b="1" dirty="0">
                <a:solidFill>
                  <a:schemeClr val="bg2"/>
                </a:solidFill>
                <a:latin typeface="Copperplate Gothic Bold" panose="020E0705020206020404" pitchFamily="34" charset="0"/>
                <a:ea typeface="Calibri"/>
                <a:cs typeface="Calibri"/>
                <a:sym typeface="Calibri"/>
              </a:rPr>
              <a:t>INTRODUCTION</a:t>
            </a:r>
            <a:endParaRPr sz="4400" dirty="0">
              <a:solidFill>
                <a:schemeClr val="bg2"/>
              </a:solidFill>
              <a:latin typeface="Copperplate Gothic Bold" panose="020E0705020206020404" pitchFamily="34" charset="0"/>
            </a:endParaRPr>
          </a:p>
        </p:txBody>
      </p:sp>
      <p:sp>
        <p:nvSpPr>
          <p:cNvPr id="86" name="Shape 86"/>
          <p:cNvSpPr txBox="1"/>
          <p:nvPr/>
        </p:nvSpPr>
        <p:spPr>
          <a:xfrm>
            <a:off x="681567" y="6416677"/>
            <a:ext cx="781051" cy="36512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 sz="2667" b="1" i="1">
                <a:solidFill>
                  <a:srgbClr val="FEFFFF"/>
                </a:solidFill>
                <a:latin typeface="Century Gothic"/>
                <a:ea typeface="Century Gothic"/>
                <a:cs typeface="Century Gothic"/>
                <a:sym typeface="Century Gothic"/>
              </a:rPr>
              <a:t>4</a:t>
            </a:fld>
            <a:endParaRPr sz="2667" b="1" i="1">
              <a:solidFill>
                <a:srgbClr val="FEFFFF"/>
              </a:solidFill>
              <a:latin typeface="Century Gothic"/>
              <a:ea typeface="Century Gothic"/>
              <a:cs typeface="Century Gothic"/>
              <a:sym typeface="Century Gothic"/>
            </a:endParaRPr>
          </a:p>
        </p:txBody>
      </p:sp>
      <p:sp>
        <p:nvSpPr>
          <p:cNvPr id="5" name="Rounded Rectangle 4"/>
          <p:cNvSpPr/>
          <p:nvPr/>
        </p:nvSpPr>
        <p:spPr>
          <a:xfrm>
            <a:off x="1072092" y="1001543"/>
            <a:ext cx="8530492" cy="969926"/>
          </a:xfrm>
          <a:prstGeom prst="roundRect">
            <a:avLst/>
          </a:prstGeom>
          <a:solidFill>
            <a:schemeClr val="tx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45719" lvl="0" algn="just">
              <a:buClr>
                <a:srgbClr val="272727"/>
              </a:buClr>
              <a:buSzPts val="2133"/>
            </a:pPr>
            <a:endParaRPr lang="en-IN" sz="1800" b="1" dirty="0" smtClean="0">
              <a:solidFill>
                <a:srgbClr val="272727"/>
              </a:solidFill>
              <a:latin typeface="Calibri"/>
              <a:ea typeface="Calibri"/>
              <a:cs typeface="Calibri"/>
              <a:sym typeface="Calibri"/>
            </a:endParaRPr>
          </a:p>
          <a:p>
            <a:pPr marR="45719" lvl="0" algn="just">
              <a:buClr>
                <a:srgbClr val="272727"/>
              </a:buClr>
              <a:buSzPts val="2133"/>
            </a:pPr>
            <a:r>
              <a:rPr lang="en-IN" sz="1800" b="1" dirty="0" smtClean="0">
                <a:solidFill>
                  <a:srgbClr val="272727"/>
                </a:solidFill>
                <a:latin typeface="Calibri"/>
                <a:ea typeface="Calibri"/>
                <a:cs typeface="Calibri"/>
                <a:sym typeface="Calibri"/>
              </a:rPr>
              <a:t>What </a:t>
            </a:r>
            <a:r>
              <a:rPr lang="en-IN" sz="1800" b="1" dirty="0">
                <a:solidFill>
                  <a:srgbClr val="272727"/>
                </a:solidFill>
                <a:latin typeface="Calibri"/>
                <a:ea typeface="Calibri"/>
                <a:cs typeface="Calibri"/>
                <a:sym typeface="Calibri"/>
              </a:rPr>
              <a:t>is </a:t>
            </a:r>
            <a:r>
              <a:rPr lang="en-IN" sz="1800" b="1" dirty="0" smtClean="0">
                <a:solidFill>
                  <a:srgbClr val="272727"/>
                </a:solidFill>
                <a:latin typeface="Calibri"/>
                <a:ea typeface="Calibri"/>
                <a:cs typeface="Calibri"/>
                <a:sym typeface="Calibri"/>
              </a:rPr>
              <a:t>Cyberbullying</a:t>
            </a:r>
            <a:r>
              <a:rPr lang="en-IN" sz="1800" dirty="0" smtClean="0">
                <a:solidFill>
                  <a:srgbClr val="272727"/>
                </a:solidFill>
                <a:latin typeface="Calibri"/>
                <a:ea typeface="Calibri"/>
                <a:cs typeface="Calibri"/>
                <a:sym typeface="Calibri"/>
              </a:rPr>
              <a:t>? </a:t>
            </a:r>
            <a:r>
              <a:rPr lang="en-IN" sz="1800" dirty="0">
                <a:solidFill>
                  <a:srgbClr val="000000"/>
                </a:solidFill>
                <a:latin typeface="Calibri"/>
                <a:ea typeface="Calibri"/>
                <a:cs typeface="Calibri"/>
                <a:sym typeface="Calibri"/>
              </a:rPr>
              <a:t>It is defined as an aggressive, intentional act carried out by a group or individual, using electronic forms of contact, repeatedly and over time, against a victim who cannot easily defend him or herself .</a:t>
            </a:r>
            <a:endParaRPr lang="en-IN" sz="1800" dirty="0"/>
          </a:p>
          <a:p>
            <a:pPr marR="45719" lvl="0" algn="just">
              <a:spcBef>
                <a:spcPts val="453"/>
              </a:spcBef>
            </a:pPr>
            <a:endParaRPr lang="en-IN" sz="1800" dirty="0">
              <a:solidFill>
                <a:srgbClr val="000000"/>
              </a:solidFill>
              <a:latin typeface="Calibri"/>
              <a:ea typeface="Calibri"/>
              <a:cs typeface="Calibri"/>
              <a:sym typeface="Calibri"/>
            </a:endParaRPr>
          </a:p>
        </p:txBody>
      </p:sp>
      <p:sp>
        <p:nvSpPr>
          <p:cNvPr id="6" name="Rounded Rectangle 5"/>
          <p:cNvSpPr/>
          <p:nvPr/>
        </p:nvSpPr>
        <p:spPr>
          <a:xfrm>
            <a:off x="3455785" y="2166995"/>
            <a:ext cx="8224308" cy="969926"/>
          </a:xfrm>
          <a:prstGeom prst="roundRect">
            <a:avLst/>
          </a:prstGeom>
          <a:solidFill>
            <a:schemeClr val="bg2">
              <a:lumMod val="40000"/>
              <a:lumOff val="6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45719" lvl="0">
              <a:buSzPts val="2133"/>
            </a:pPr>
            <a:endParaRPr lang="en-IN" sz="1800" dirty="0" smtClean="0">
              <a:solidFill>
                <a:srgbClr val="000000"/>
              </a:solidFill>
              <a:latin typeface="Calibri"/>
              <a:ea typeface="Calibri"/>
              <a:cs typeface="Calibri"/>
              <a:sym typeface="Calibri"/>
            </a:endParaRPr>
          </a:p>
          <a:p>
            <a:pPr marR="45719" lvl="0">
              <a:buSzPts val="2133"/>
            </a:pPr>
            <a:r>
              <a:rPr lang="en-IN" sz="1800" dirty="0" smtClean="0">
                <a:solidFill>
                  <a:srgbClr val="000000"/>
                </a:solidFill>
                <a:latin typeface="Calibri"/>
                <a:ea typeface="Calibri"/>
                <a:cs typeface="Calibri"/>
                <a:sym typeface="Calibri"/>
              </a:rPr>
              <a:t>Examples </a:t>
            </a:r>
            <a:r>
              <a:rPr lang="en-IN" sz="1800" dirty="0">
                <a:solidFill>
                  <a:srgbClr val="000000"/>
                </a:solidFill>
                <a:latin typeface="Calibri"/>
                <a:ea typeface="Calibri"/>
                <a:cs typeface="Calibri"/>
                <a:sym typeface="Calibri"/>
              </a:rPr>
              <a:t>of cyberbullying include mean text messages or emails, </a:t>
            </a:r>
            <a:r>
              <a:rPr lang="en-IN" sz="1800" dirty="0" smtClean="0">
                <a:solidFill>
                  <a:srgbClr val="000000"/>
                </a:solidFill>
                <a:latin typeface="Calibri"/>
                <a:ea typeface="Calibri"/>
                <a:cs typeface="Calibri"/>
                <a:sym typeface="Calibri"/>
              </a:rPr>
              <a:t>rumours </a:t>
            </a:r>
            <a:r>
              <a:rPr lang="en-IN" sz="1800" dirty="0">
                <a:solidFill>
                  <a:srgbClr val="000000"/>
                </a:solidFill>
                <a:latin typeface="Calibri"/>
                <a:ea typeface="Calibri"/>
                <a:cs typeface="Calibri"/>
                <a:sym typeface="Calibri"/>
              </a:rPr>
              <a:t>sent by email or posted on social networking sites, and embarrassing pictures, videos, websites or fake profiles.</a:t>
            </a:r>
            <a:endParaRPr lang="en-IN" sz="1800" dirty="0"/>
          </a:p>
          <a:p>
            <a:pPr marR="45719">
              <a:buSzPts val="2133"/>
            </a:pPr>
            <a:endParaRPr lang="en-IN" sz="1800" dirty="0"/>
          </a:p>
        </p:txBody>
      </p:sp>
      <p:sp>
        <p:nvSpPr>
          <p:cNvPr id="7" name="Rounded Rectangle 6"/>
          <p:cNvSpPr/>
          <p:nvPr/>
        </p:nvSpPr>
        <p:spPr>
          <a:xfrm>
            <a:off x="3455784" y="3474570"/>
            <a:ext cx="8224308" cy="991293"/>
          </a:xfrm>
          <a:prstGeom prst="roundRect">
            <a:avLst/>
          </a:prstGeom>
          <a:solidFill>
            <a:schemeClr val="tx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45719" lvl="0" algn="just">
              <a:buClr>
                <a:srgbClr val="272727"/>
              </a:buClr>
              <a:buSzPts val="2133"/>
            </a:pPr>
            <a:endParaRPr lang="en-IN" sz="1800" b="1" dirty="0" smtClean="0">
              <a:solidFill>
                <a:srgbClr val="272727"/>
              </a:solidFill>
              <a:latin typeface="Calibri"/>
              <a:ea typeface="Calibri"/>
              <a:cs typeface="Calibri"/>
              <a:sym typeface="Calibri"/>
            </a:endParaRPr>
          </a:p>
          <a:p>
            <a:pPr marR="45719" lvl="0" algn="just">
              <a:spcBef>
                <a:spcPts val="453"/>
              </a:spcBef>
              <a:buSzPts val="2133"/>
            </a:pPr>
            <a:endParaRPr lang="en-IN" sz="1800" dirty="0" smtClean="0">
              <a:solidFill>
                <a:srgbClr val="000000"/>
              </a:solidFill>
              <a:latin typeface="Calibri"/>
              <a:ea typeface="Calibri"/>
              <a:cs typeface="Calibri"/>
              <a:sym typeface="Calibri"/>
            </a:endParaRPr>
          </a:p>
          <a:p>
            <a:pPr marR="45719" lvl="0" algn="just">
              <a:spcBef>
                <a:spcPts val="453"/>
              </a:spcBef>
              <a:buSzPts val="2133"/>
            </a:pPr>
            <a:r>
              <a:rPr lang="en-IN" sz="1800" dirty="0" smtClean="0">
                <a:solidFill>
                  <a:srgbClr val="000000"/>
                </a:solidFill>
                <a:latin typeface="Calibri"/>
                <a:ea typeface="Calibri"/>
                <a:cs typeface="Calibri"/>
                <a:sym typeface="Calibri"/>
              </a:rPr>
              <a:t>Deep </a:t>
            </a:r>
            <a:r>
              <a:rPr lang="en-IN" sz="1800" dirty="0">
                <a:solidFill>
                  <a:srgbClr val="000000"/>
                </a:solidFill>
                <a:latin typeface="Calibri"/>
                <a:ea typeface="Calibri"/>
                <a:cs typeface="Calibri"/>
                <a:sym typeface="Calibri"/>
              </a:rPr>
              <a:t>learning is a subfield of machine learning concerned with algorithms inspired by the structure and function of the brain called artificial neural networks.</a:t>
            </a:r>
            <a:endParaRPr lang="en-IN" sz="1800" dirty="0"/>
          </a:p>
          <a:p>
            <a:pPr marL="380990" marR="45719" lvl="0" indent="-245544" algn="just">
              <a:spcBef>
                <a:spcPts val="453"/>
              </a:spcBef>
              <a:buClr>
                <a:schemeClr val="dk1"/>
              </a:buClr>
              <a:buSzPts val="2133"/>
            </a:pPr>
            <a:endParaRPr lang="en-IN" sz="1800" dirty="0">
              <a:solidFill>
                <a:srgbClr val="000000"/>
              </a:solidFill>
              <a:latin typeface="Calibri"/>
              <a:ea typeface="Calibri"/>
              <a:cs typeface="Calibri"/>
              <a:sym typeface="Calibri"/>
            </a:endParaRPr>
          </a:p>
          <a:p>
            <a:pPr marR="45719" lvl="0" algn="just">
              <a:spcBef>
                <a:spcPts val="453"/>
              </a:spcBef>
            </a:pPr>
            <a:endParaRPr lang="en-IN" sz="1800" dirty="0">
              <a:solidFill>
                <a:srgbClr val="000000"/>
              </a:solidFill>
              <a:latin typeface="Calibri"/>
              <a:ea typeface="Calibri"/>
              <a:cs typeface="Calibri"/>
              <a:sym typeface="Calibri"/>
            </a:endParaRPr>
          </a:p>
        </p:txBody>
      </p:sp>
      <p:sp>
        <p:nvSpPr>
          <p:cNvPr id="8" name="Rounded Rectangle 7"/>
          <p:cNvSpPr/>
          <p:nvPr/>
        </p:nvSpPr>
        <p:spPr>
          <a:xfrm>
            <a:off x="1072092" y="4728634"/>
            <a:ext cx="6729045" cy="969926"/>
          </a:xfrm>
          <a:prstGeom prst="roundRect">
            <a:avLst/>
          </a:prstGeom>
          <a:solidFill>
            <a:schemeClr val="bg2">
              <a:lumMod val="40000"/>
              <a:lumOff val="6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45719" lvl="0">
              <a:buSzPts val="2133"/>
            </a:pPr>
            <a:endParaRPr lang="en-IN" sz="1800" dirty="0" smtClean="0">
              <a:solidFill>
                <a:srgbClr val="000000"/>
              </a:solidFill>
              <a:latin typeface="Calibri"/>
              <a:ea typeface="Calibri"/>
              <a:cs typeface="Calibri"/>
              <a:sym typeface="Calibri"/>
            </a:endParaRPr>
          </a:p>
          <a:p>
            <a:pPr marR="45719" lvl="0">
              <a:buSzPts val="2133"/>
            </a:pPr>
            <a:r>
              <a:rPr lang="en-IN" sz="1800" dirty="0">
                <a:solidFill>
                  <a:srgbClr val="000000"/>
                </a:solidFill>
                <a:latin typeface="Calibri"/>
                <a:ea typeface="Calibri"/>
                <a:cs typeface="Calibri"/>
                <a:sym typeface="Calibri"/>
              </a:rPr>
              <a:t>We use the semantic extension of the popular deep learning model stacked </a:t>
            </a:r>
            <a:r>
              <a:rPr lang="en-IN" sz="1800" dirty="0" err="1">
                <a:solidFill>
                  <a:srgbClr val="000000"/>
                </a:solidFill>
                <a:latin typeface="Calibri"/>
                <a:ea typeface="Calibri"/>
                <a:cs typeface="Calibri"/>
                <a:sym typeface="Calibri"/>
              </a:rPr>
              <a:t>denoising</a:t>
            </a:r>
            <a:r>
              <a:rPr lang="en-IN" sz="1800" dirty="0">
                <a:solidFill>
                  <a:srgbClr val="000000"/>
                </a:solidFill>
                <a:latin typeface="Calibri"/>
                <a:ea typeface="Calibri"/>
                <a:cs typeface="Calibri"/>
                <a:sym typeface="Calibri"/>
              </a:rPr>
              <a:t> </a:t>
            </a:r>
            <a:r>
              <a:rPr lang="en-IN" sz="1800" dirty="0" smtClean="0">
                <a:solidFill>
                  <a:srgbClr val="000000"/>
                </a:solidFill>
                <a:latin typeface="Calibri"/>
                <a:ea typeface="Calibri"/>
                <a:cs typeface="Calibri"/>
                <a:sym typeface="Calibri"/>
              </a:rPr>
              <a:t> </a:t>
            </a:r>
            <a:r>
              <a:rPr lang="en-IN" sz="1800" dirty="0" err="1" smtClean="0">
                <a:solidFill>
                  <a:srgbClr val="000000"/>
                </a:solidFill>
                <a:latin typeface="Calibri"/>
                <a:ea typeface="Calibri"/>
                <a:cs typeface="Calibri"/>
                <a:sym typeface="Calibri"/>
              </a:rPr>
              <a:t>autoencoder</a:t>
            </a:r>
            <a:r>
              <a:rPr lang="en-IN" sz="1800" dirty="0" smtClean="0">
                <a:solidFill>
                  <a:srgbClr val="000000"/>
                </a:solidFill>
                <a:latin typeface="Calibri"/>
                <a:ea typeface="Calibri"/>
                <a:cs typeface="Calibri"/>
                <a:sym typeface="Calibri"/>
              </a:rPr>
              <a:t> </a:t>
            </a:r>
            <a:r>
              <a:rPr lang="en-IN" sz="1800" dirty="0">
                <a:solidFill>
                  <a:srgbClr val="000000"/>
                </a:solidFill>
                <a:latin typeface="Calibri"/>
                <a:ea typeface="Calibri"/>
                <a:cs typeface="Calibri"/>
                <a:sym typeface="Calibri"/>
              </a:rPr>
              <a:t>(</a:t>
            </a:r>
            <a:r>
              <a:rPr lang="en-IN" sz="1800" dirty="0" err="1">
                <a:solidFill>
                  <a:srgbClr val="000000"/>
                </a:solidFill>
                <a:latin typeface="Calibri"/>
                <a:ea typeface="Calibri"/>
                <a:cs typeface="Calibri"/>
                <a:sym typeface="Calibri"/>
              </a:rPr>
              <a:t>smSDA</a:t>
            </a:r>
            <a:r>
              <a:rPr lang="en-IN" sz="1800" dirty="0">
                <a:solidFill>
                  <a:srgbClr val="000000"/>
                </a:solidFill>
                <a:latin typeface="Calibri"/>
                <a:ea typeface="Calibri"/>
                <a:cs typeface="Calibri"/>
                <a:sym typeface="Calibri"/>
              </a:rPr>
              <a:t>).</a:t>
            </a:r>
            <a:endParaRPr lang="en-IN" sz="1800" dirty="0"/>
          </a:p>
          <a:p>
            <a:pPr marR="45719">
              <a:buSzPts val="2133"/>
            </a:pPr>
            <a:endParaRPr lang="en-IN" sz="1800" dirty="0"/>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92392" y="4944703"/>
            <a:ext cx="2755363" cy="199135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85"/>
                                        </p:tgtEl>
                                        <p:attrNameLst>
                                          <p:attrName>style.visibility</p:attrName>
                                        </p:attrNameLst>
                                      </p:cBhvr>
                                      <p:to>
                                        <p:strVal val="visible"/>
                                      </p:to>
                                    </p:set>
                                    <p:animEffect transition="in" filter="wipe(down)">
                                      <p:cBhvr>
                                        <p:cTn id="12" dur="500"/>
                                        <p:tgtEl>
                                          <p:spTgt spid="85"/>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 grpId="0"/>
      <p:bldP spid="5" grpId="0" animBg="1"/>
      <p:bldP spid="6" grpId="0" animBg="1"/>
      <p:bldP spid="7" grpId="0" animBg="1"/>
      <p:bldP spid="8"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7" name="Shape 477"/>
          <p:cNvSpPr txBox="1"/>
          <p:nvPr/>
        </p:nvSpPr>
        <p:spPr>
          <a:xfrm>
            <a:off x="3719925" y="5710775"/>
            <a:ext cx="3976500" cy="2772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2400" b="1">
                <a:solidFill>
                  <a:schemeClr val="dk1"/>
                </a:solidFill>
                <a:latin typeface="Calibri"/>
                <a:ea typeface="Calibri"/>
                <a:cs typeface="Calibri"/>
                <a:sym typeface="Calibri"/>
              </a:rPr>
              <a:t>        BLOCKED MESSAGES LIST</a:t>
            </a:r>
            <a:endParaRPr/>
          </a:p>
        </p:txBody>
      </p:sp>
      <p:pic>
        <p:nvPicPr>
          <p:cNvPr id="478" name="Shape 478"/>
          <p:cNvPicPr preferRelativeResize="0"/>
          <p:nvPr/>
        </p:nvPicPr>
        <p:blipFill>
          <a:blip r:embed="rId3">
            <a:alphaModFix/>
          </a:blip>
          <a:stretch>
            <a:fillRect/>
          </a:stretch>
        </p:blipFill>
        <p:spPr>
          <a:xfrm>
            <a:off x="1730829" y="402771"/>
            <a:ext cx="8556171" cy="5232380"/>
          </a:xfrm>
          <a:prstGeom prst="rect">
            <a:avLst/>
          </a:prstGeom>
          <a:noFill/>
          <a:ln>
            <a:noFill/>
          </a:ln>
        </p:spPr>
      </p:pic>
      <p:sp>
        <p:nvSpPr>
          <p:cNvPr id="4" name="Shape 104"/>
          <p:cNvSpPr txBox="1"/>
          <p:nvPr/>
        </p:nvSpPr>
        <p:spPr>
          <a:xfrm>
            <a:off x="681567" y="6416677"/>
            <a:ext cx="781051" cy="36512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 sz="2667" b="1" i="1">
                <a:solidFill>
                  <a:srgbClr val="FEFFFF"/>
                </a:solidFill>
                <a:latin typeface="Century Gothic"/>
                <a:ea typeface="Century Gothic"/>
                <a:cs typeface="Century Gothic"/>
                <a:sym typeface="Century Gothic"/>
              </a:rPr>
              <a:t>40</a:t>
            </a:fld>
            <a:endParaRPr sz="2667" b="1" i="1" dirty="0">
              <a:solidFill>
                <a:srgbClr val="FEFFFF"/>
              </a:solidFill>
              <a:latin typeface="Century Gothic"/>
              <a:ea typeface="Century Gothic"/>
              <a:cs typeface="Century Gothic"/>
              <a:sym typeface="Century Gothic"/>
            </a:endParaRPr>
          </a:p>
        </p:txBody>
      </p:sp>
    </p:spTree>
    <p:extLst>
      <p:ext uri="{BB962C8B-B14F-4D97-AF65-F5344CB8AC3E}">
        <p14:creationId xmlns:p14="http://schemas.microsoft.com/office/powerpoint/2010/main" val="383054554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83"/>
        <p:cNvGrpSpPr/>
        <p:nvPr/>
      </p:nvGrpSpPr>
      <p:grpSpPr>
        <a:xfrm>
          <a:off x="0" y="0"/>
          <a:ext cx="0" cy="0"/>
          <a:chOff x="0" y="0"/>
          <a:chExt cx="0" cy="0"/>
        </a:xfrm>
      </p:grpSpPr>
      <p:pic>
        <p:nvPicPr>
          <p:cNvPr id="484" name="Shape 484"/>
          <p:cNvPicPr preferRelativeResize="0"/>
          <p:nvPr/>
        </p:nvPicPr>
        <p:blipFill>
          <a:blip r:embed="rId3">
            <a:alphaModFix/>
          </a:blip>
          <a:stretch>
            <a:fillRect/>
          </a:stretch>
        </p:blipFill>
        <p:spPr>
          <a:xfrm>
            <a:off x="1796144" y="533400"/>
            <a:ext cx="8545286" cy="5101175"/>
          </a:xfrm>
          <a:prstGeom prst="rect">
            <a:avLst/>
          </a:prstGeom>
          <a:noFill/>
          <a:ln>
            <a:noFill/>
          </a:ln>
        </p:spPr>
      </p:pic>
      <p:sp>
        <p:nvSpPr>
          <p:cNvPr id="485" name="Shape 485"/>
          <p:cNvSpPr txBox="1"/>
          <p:nvPr/>
        </p:nvSpPr>
        <p:spPr>
          <a:xfrm>
            <a:off x="3719925" y="5710775"/>
            <a:ext cx="3976500" cy="2772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2400" b="1">
                <a:solidFill>
                  <a:schemeClr val="dk1"/>
                </a:solidFill>
                <a:latin typeface="Calibri"/>
                <a:ea typeface="Calibri"/>
                <a:cs typeface="Calibri"/>
                <a:sym typeface="Calibri"/>
              </a:rPr>
              <a:t>             FILTER PERFORMANCE</a:t>
            </a:r>
            <a:endParaRPr/>
          </a:p>
        </p:txBody>
      </p:sp>
      <p:sp>
        <p:nvSpPr>
          <p:cNvPr id="4" name="Shape 104"/>
          <p:cNvSpPr txBox="1"/>
          <p:nvPr/>
        </p:nvSpPr>
        <p:spPr>
          <a:xfrm>
            <a:off x="681567" y="6416677"/>
            <a:ext cx="781051" cy="36512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 sz="2667" b="1" i="1">
                <a:solidFill>
                  <a:srgbClr val="FEFFFF"/>
                </a:solidFill>
                <a:latin typeface="Century Gothic"/>
                <a:ea typeface="Century Gothic"/>
                <a:cs typeface="Century Gothic"/>
                <a:sym typeface="Century Gothic"/>
              </a:rPr>
              <a:t>41</a:t>
            </a:fld>
            <a:endParaRPr sz="2667" b="1" i="1" dirty="0">
              <a:solidFill>
                <a:srgbClr val="FEFFFF"/>
              </a:solidFill>
              <a:latin typeface="Century Gothic"/>
              <a:ea typeface="Century Gothic"/>
              <a:cs typeface="Century Gothic"/>
              <a:sym typeface="Century Gothic"/>
            </a:endParaRPr>
          </a:p>
        </p:txBody>
      </p:sp>
    </p:spTree>
    <p:extLst>
      <p:ext uri="{BB962C8B-B14F-4D97-AF65-F5344CB8AC3E}">
        <p14:creationId xmlns:p14="http://schemas.microsoft.com/office/powerpoint/2010/main" val="363864997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31"/>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2405450610"/>
              </p:ext>
            </p:extLst>
          </p:nvPr>
        </p:nvGraphicFramePr>
        <p:xfrm>
          <a:off x="1699847" y="1093296"/>
          <a:ext cx="8839200" cy="4997661"/>
        </p:xfrm>
        <a:graphic>
          <a:graphicData uri="http://schemas.openxmlformats.org/drawingml/2006/table">
            <a:tbl>
              <a:tblPr firstRow="1" firstCol="1" bandRow="1"/>
              <a:tblGrid>
                <a:gridCol w="1050147">
                  <a:extLst>
                    <a:ext uri="{9D8B030D-6E8A-4147-A177-3AD203B41FA5}">
                      <a16:colId xmlns="" xmlns:a16="http://schemas.microsoft.com/office/drawing/2014/main" val="20000"/>
                    </a:ext>
                  </a:extLst>
                </a:gridCol>
                <a:gridCol w="1463317">
                  <a:extLst>
                    <a:ext uri="{9D8B030D-6E8A-4147-A177-3AD203B41FA5}">
                      <a16:colId xmlns="" xmlns:a16="http://schemas.microsoft.com/office/drawing/2014/main" val="20001"/>
                    </a:ext>
                  </a:extLst>
                </a:gridCol>
                <a:gridCol w="1119007">
                  <a:extLst>
                    <a:ext uri="{9D8B030D-6E8A-4147-A177-3AD203B41FA5}">
                      <a16:colId xmlns="" xmlns:a16="http://schemas.microsoft.com/office/drawing/2014/main" val="20002"/>
                    </a:ext>
                  </a:extLst>
                </a:gridCol>
                <a:gridCol w="2754481">
                  <a:extLst>
                    <a:ext uri="{9D8B030D-6E8A-4147-A177-3AD203B41FA5}">
                      <a16:colId xmlns="" xmlns:a16="http://schemas.microsoft.com/office/drawing/2014/main" val="20003"/>
                    </a:ext>
                  </a:extLst>
                </a:gridCol>
                <a:gridCol w="978412">
                  <a:extLst>
                    <a:ext uri="{9D8B030D-6E8A-4147-A177-3AD203B41FA5}">
                      <a16:colId xmlns="" xmlns:a16="http://schemas.microsoft.com/office/drawing/2014/main" val="20004"/>
                    </a:ext>
                  </a:extLst>
                </a:gridCol>
                <a:gridCol w="1473836">
                  <a:extLst>
                    <a:ext uri="{9D8B030D-6E8A-4147-A177-3AD203B41FA5}">
                      <a16:colId xmlns="" xmlns:a16="http://schemas.microsoft.com/office/drawing/2014/main" val="20005"/>
                    </a:ext>
                  </a:extLst>
                </a:gridCol>
              </a:tblGrid>
              <a:tr h="760638">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ea typeface=""/>
                          <a:cs typeface=""/>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ea typeface=""/>
                          <a:cs typeface=""/>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ea typeface=""/>
                          <a:cs typeface=""/>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ea typeface=""/>
                          <a:cs typeface=""/>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ea typeface=""/>
                          <a:cs typeface=""/>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ea typeface=""/>
                          <a:cs typeface=""/>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ea typeface=""/>
                          <a:cs typeface=""/>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ea typeface=""/>
                          <a:cs typeface=""/>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ea typeface=""/>
                          <a:cs typeface=""/>
                          <a:sym typeface="Arial"/>
                        </a:defRPr>
                      </a:lvl9pPr>
                    </a:lstStyle>
                    <a:p>
                      <a:pPr marL="0" marR="0" indent="0" algn="just">
                        <a:lnSpc>
                          <a:spcPct val="150000"/>
                        </a:lnSpc>
                        <a:spcBef>
                          <a:spcPts val="0"/>
                        </a:spcBef>
                        <a:spcAft>
                          <a:spcPts val="0"/>
                        </a:spcAft>
                      </a:pPr>
                      <a:r>
                        <a:rPr lang="en-IN" sz="1300" dirty="0">
                          <a:effectLst/>
                        </a:rPr>
                        <a:t>Serial </a:t>
                      </a:r>
                      <a:endParaRPr lang="en-US" sz="1300" dirty="0">
                        <a:effectLst/>
                      </a:endParaRPr>
                    </a:p>
                    <a:p>
                      <a:pPr marL="0" marR="0" indent="0" algn="just">
                        <a:lnSpc>
                          <a:spcPct val="150000"/>
                        </a:lnSpc>
                        <a:spcBef>
                          <a:spcPts val="0"/>
                        </a:spcBef>
                        <a:spcAft>
                          <a:spcPts val="0"/>
                        </a:spcAft>
                      </a:pPr>
                      <a:r>
                        <a:rPr lang="en-IN" sz="1300" dirty="0">
                          <a:effectLst/>
                        </a:rPr>
                        <a:t>Number</a:t>
                      </a:r>
                      <a:endParaRPr lang="en-US" sz="1300" b="1" dirty="0">
                        <a:effectLst/>
                        <a:latin typeface="+mj-lt"/>
                        <a:ea typeface="Calibri"/>
                        <a:cs typeface="Times New Roman"/>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BACC6"/>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ea typeface=""/>
                          <a:cs typeface=""/>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ea typeface=""/>
                          <a:cs typeface=""/>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ea typeface=""/>
                          <a:cs typeface=""/>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ea typeface=""/>
                          <a:cs typeface=""/>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ea typeface=""/>
                          <a:cs typeface=""/>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ea typeface=""/>
                          <a:cs typeface=""/>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ea typeface=""/>
                          <a:cs typeface=""/>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ea typeface=""/>
                          <a:cs typeface=""/>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ea typeface=""/>
                          <a:cs typeface=""/>
                          <a:sym typeface="Arial"/>
                        </a:defRPr>
                      </a:lvl9pPr>
                    </a:lstStyle>
                    <a:p>
                      <a:pPr marL="0" marR="0" indent="0" algn="just">
                        <a:lnSpc>
                          <a:spcPct val="150000"/>
                        </a:lnSpc>
                        <a:spcBef>
                          <a:spcPts val="0"/>
                        </a:spcBef>
                        <a:spcAft>
                          <a:spcPts val="0"/>
                        </a:spcAft>
                      </a:pPr>
                      <a:r>
                        <a:rPr lang="en-IN" sz="1300" dirty="0">
                          <a:effectLst/>
                        </a:rPr>
                        <a:t>Components </a:t>
                      </a:r>
                      <a:endParaRPr lang="en-US" sz="1300" dirty="0">
                        <a:effectLst/>
                      </a:endParaRPr>
                    </a:p>
                    <a:p>
                      <a:pPr marL="0" marR="0" indent="0" algn="just">
                        <a:lnSpc>
                          <a:spcPct val="150000"/>
                        </a:lnSpc>
                        <a:spcBef>
                          <a:spcPts val="0"/>
                        </a:spcBef>
                        <a:spcAft>
                          <a:spcPts val="0"/>
                        </a:spcAft>
                      </a:pPr>
                      <a:r>
                        <a:rPr lang="en-IN" sz="1300" dirty="0">
                          <a:effectLst/>
                        </a:rPr>
                        <a:t>Tested</a:t>
                      </a:r>
                      <a:endParaRPr lang="en-US" sz="1300" b="1" dirty="0">
                        <a:effectLst/>
                        <a:latin typeface="+mj-lt"/>
                        <a:ea typeface="Calibri"/>
                        <a:cs typeface="Times New Roman"/>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BACC6"/>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ea typeface=""/>
                          <a:cs typeface=""/>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ea typeface=""/>
                          <a:cs typeface=""/>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ea typeface=""/>
                          <a:cs typeface=""/>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ea typeface=""/>
                          <a:cs typeface=""/>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ea typeface=""/>
                          <a:cs typeface=""/>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ea typeface=""/>
                          <a:cs typeface=""/>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ea typeface=""/>
                          <a:cs typeface=""/>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ea typeface=""/>
                          <a:cs typeface=""/>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ea typeface=""/>
                          <a:cs typeface=""/>
                          <a:sym typeface="Arial"/>
                        </a:defRPr>
                      </a:lvl9pPr>
                    </a:lstStyle>
                    <a:p>
                      <a:pPr marL="0" marR="0" indent="0" algn="just">
                        <a:lnSpc>
                          <a:spcPct val="150000"/>
                        </a:lnSpc>
                        <a:spcBef>
                          <a:spcPts val="0"/>
                        </a:spcBef>
                        <a:spcAft>
                          <a:spcPts val="0"/>
                        </a:spcAft>
                      </a:pPr>
                      <a:r>
                        <a:rPr lang="en-IN" sz="1300" dirty="0">
                          <a:effectLst/>
                        </a:rPr>
                        <a:t>Method </a:t>
                      </a:r>
                      <a:endParaRPr lang="en-US" sz="1300" dirty="0">
                        <a:effectLst/>
                      </a:endParaRPr>
                    </a:p>
                    <a:p>
                      <a:pPr marL="0" marR="0" indent="0" algn="just">
                        <a:lnSpc>
                          <a:spcPct val="150000"/>
                        </a:lnSpc>
                        <a:spcBef>
                          <a:spcPts val="0"/>
                        </a:spcBef>
                        <a:spcAft>
                          <a:spcPts val="0"/>
                        </a:spcAft>
                      </a:pPr>
                      <a:r>
                        <a:rPr lang="en-IN" sz="1300" dirty="0">
                          <a:effectLst/>
                        </a:rPr>
                        <a:t>Used</a:t>
                      </a:r>
                      <a:endParaRPr lang="en-US" sz="1300" b="1" dirty="0">
                        <a:effectLst/>
                        <a:latin typeface="+mj-lt"/>
                        <a:ea typeface="Calibri"/>
                        <a:cs typeface="Times New Roman"/>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BACC6"/>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ea typeface=""/>
                          <a:cs typeface=""/>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ea typeface=""/>
                          <a:cs typeface=""/>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ea typeface=""/>
                          <a:cs typeface=""/>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ea typeface=""/>
                          <a:cs typeface=""/>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ea typeface=""/>
                          <a:cs typeface=""/>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ea typeface=""/>
                          <a:cs typeface=""/>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ea typeface=""/>
                          <a:cs typeface=""/>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ea typeface=""/>
                          <a:cs typeface=""/>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ea typeface=""/>
                          <a:cs typeface=""/>
                          <a:sym typeface="Arial"/>
                        </a:defRPr>
                      </a:lvl9pPr>
                    </a:lstStyle>
                    <a:p>
                      <a:pPr marL="0" marR="0" indent="0" algn="just">
                        <a:lnSpc>
                          <a:spcPct val="150000"/>
                        </a:lnSpc>
                        <a:spcBef>
                          <a:spcPts val="0"/>
                        </a:spcBef>
                        <a:spcAft>
                          <a:spcPts val="0"/>
                        </a:spcAft>
                      </a:pPr>
                      <a:r>
                        <a:rPr lang="en-IN" sz="1300" dirty="0">
                          <a:effectLst/>
                        </a:rPr>
                        <a:t>Description </a:t>
                      </a:r>
                      <a:endParaRPr lang="en-US" sz="1300" b="1" dirty="0">
                        <a:effectLst/>
                        <a:latin typeface="+mj-lt"/>
                        <a:ea typeface="Calibri"/>
                        <a:cs typeface="Times New Roman"/>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BACC6"/>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ea typeface=""/>
                          <a:cs typeface=""/>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ea typeface=""/>
                          <a:cs typeface=""/>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ea typeface=""/>
                          <a:cs typeface=""/>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ea typeface=""/>
                          <a:cs typeface=""/>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ea typeface=""/>
                          <a:cs typeface=""/>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ea typeface=""/>
                          <a:cs typeface=""/>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ea typeface=""/>
                          <a:cs typeface=""/>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ea typeface=""/>
                          <a:cs typeface=""/>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ea typeface=""/>
                          <a:cs typeface=""/>
                          <a:sym typeface="Arial"/>
                        </a:defRPr>
                      </a:lvl9pPr>
                    </a:lstStyle>
                    <a:p>
                      <a:pPr marL="0" marR="0" indent="0" algn="just">
                        <a:lnSpc>
                          <a:spcPct val="150000"/>
                        </a:lnSpc>
                        <a:spcBef>
                          <a:spcPts val="0"/>
                        </a:spcBef>
                        <a:spcAft>
                          <a:spcPts val="0"/>
                        </a:spcAft>
                      </a:pPr>
                      <a:r>
                        <a:rPr lang="en-IN" sz="1300" dirty="0">
                          <a:effectLst/>
                        </a:rPr>
                        <a:t>Status</a:t>
                      </a:r>
                      <a:endParaRPr lang="en-US" sz="1300" b="1" dirty="0">
                        <a:effectLst/>
                        <a:latin typeface="+mj-lt"/>
                        <a:ea typeface="Calibri"/>
                        <a:cs typeface="Times New Roman"/>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BACC6"/>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ea typeface=""/>
                          <a:cs typeface=""/>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ea typeface=""/>
                          <a:cs typeface=""/>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ea typeface=""/>
                          <a:cs typeface=""/>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ea typeface=""/>
                          <a:cs typeface=""/>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ea typeface=""/>
                          <a:cs typeface=""/>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ea typeface=""/>
                          <a:cs typeface=""/>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ea typeface=""/>
                          <a:cs typeface=""/>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ea typeface=""/>
                          <a:cs typeface=""/>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ea typeface=""/>
                          <a:cs typeface=""/>
                          <a:sym typeface="Arial"/>
                        </a:defRPr>
                      </a:lvl9pPr>
                    </a:lstStyle>
                    <a:p>
                      <a:pPr marL="0" marR="0" indent="0" algn="just">
                        <a:lnSpc>
                          <a:spcPct val="150000"/>
                        </a:lnSpc>
                        <a:spcBef>
                          <a:spcPts val="0"/>
                        </a:spcBef>
                        <a:spcAft>
                          <a:spcPts val="0"/>
                        </a:spcAft>
                      </a:pPr>
                      <a:r>
                        <a:rPr lang="en-IN" sz="1300" dirty="0">
                          <a:effectLst/>
                        </a:rPr>
                        <a:t>Remarks</a:t>
                      </a:r>
                      <a:endParaRPr lang="en-US" sz="1300" b="1" dirty="0">
                        <a:effectLst/>
                        <a:latin typeface="+mj-lt"/>
                        <a:ea typeface="Calibri"/>
                        <a:cs typeface="Times New Roman"/>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BACC6"/>
                    </a:solidFill>
                  </a:tcPr>
                </a:tc>
                <a:extLst>
                  <a:ext uri="{0D108BD9-81ED-4DB2-BD59-A6C34878D82A}">
                    <a16:rowId xmlns="" xmlns:a16="http://schemas.microsoft.com/office/drawing/2014/main" val="10000"/>
                  </a:ext>
                </a:extLst>
              </a:tr>
              <a:tr h="816115">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ea typeface=""/>
                          <a:cs typeface=""/>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ea typeface=""/>
                          <a:cs typeface=""/>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ea typeface=""/>
                          <a:cs typeface=""/>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ea typeface=""/>
                          <a:cs typeface=""/>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ea typeface=""/>
                          <a:cs typeface=""/>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ea typeface=""/>
                          <a:cs typeface=""/>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ea typeface=""/>
                          <a:cs typeface=""/>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ea typeface=""/>
                          <a:cs typeface=""/>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ea typeface=""/>
                          <a:cs typeface=""/>
                          <a:sym typeface="Arial"/>
                        </a:defRPr>
                      </a:lvl9pPr>
                    </a:lstStyle>
                    <a:p>
                      <a:pPr marL="0" marR="0" indent="0" algn="just">
                        <a:lnSpc>
                          <a:spcPct val="150000"/>
                        </a:lnSpc>
                        <a:spcBef>
                          <a:spcPts val="0"/>
                        </a:spcBef>
                        <a:spcAft>
                          <a:spcPts val="0"/>
                        </a:spcAft>
                      </a:pPr>
                      <a:r>
                        <a:rPr lang="en-IN" sz="1300" b="0" dirty="0" smtClean="0">
                          <a:solidFill>
                            <a:schemeClr val="tx1"/>
                          </a:solidFill>
                          <a:effectLst/>
                        </a:rPr>
                        <a:t>        1</a:t>
                      </a:r>
                      <a:endParaRPr lang="en-US" sz="1300" b="0" dirty="0">
                        <a:solidFill>
                          <a:schemeClr val="tx1"/>
                        </a:solidFill>
                        <a:effectLst/>
                        <a:latin typeface="+mj-lt"/>
                        <a:ea typeface="Calibri"/>
                        <a:cs typeface="Times New Roman"/>
                      </a:endParaRPr>
                    </a:p>
                  </a:txBody>
                  <a:tcPr marL="68580" marR="68580" marT="0" marB="0">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CDDFE9"/>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
                          <a:cs typeface=""/>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
                          <a:cs typeface=""/>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
                          <a:cs typeface=""/>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
                          <a:cs typeface=""/>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
                          <a:cs typeface=""/>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
                          <a:cs typeface=""/>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
                          <a:cs typeface=""/>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
                          <a:cs typeface=""/>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
                          <a:cs typeface=""/>
                          <a:sym typeface="Arial"/>
                        </a:defRPr>
                      </a:lvl9pPr>
                    </a:lstStyle>
                    <a:p>
                      <a:pPr marL="0" marR="0" indent="0" algn="just">
                        <a:lnSpc>
                          <a:spcPct val="150000"/>
                        </a:lnSpc>
                        <a:spcBef>
                          <a:spcPts val="0"/>
                        </a:spcBef>
                        <a:spcAft>
                          <a:spcPts val="0"/>
                        </a:spcAft>
                      </a:pPr>
                      <a:r>
                        <a:rPr lang="en-IN" sz="1300" dirty="0">
                          <a:effectLst/>
                        </a:rPr>
                        <a:t>Login Page</a:t>
                      </a:r>
                      <a:endParaRPr lang="en-US" sz="1300" b="0" dirty="0">
                        <a:effectLst/>
                        <a:latin typeface="+mj-lt"/>
                        <a:ea typeface="Calibri"/>
                        <a:cs typeface="Times New Roman"/>
                      </a:endParaRPr>
                    </a:p>
                  </a:txBody>
                  <a:tcPr marL="68580" marR="68580" marT="0" marB="0">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CDDFE9"/>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
                          <a:cs typeface=""/>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
                          <a:cs typeface=""/>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
                          <a:cs typeface=""/>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
                          <a:cs typeface=""/>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
                          <a:cs typeface=""/>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
                          <a:cs typeface=""/>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
                          <a:cs typeface=""/>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
                          <a:cs typeface=""/>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
                          <a:cs typeface=""/>
                          <a:sym typeface="Arial"/>
                        </a:defRPr>
                      </a:lvl9pPr>
                    </a:lstStyle>
                    <a:p>
                      <a:pPr marL="0" marR="0" indent="0" algn="just">
                        <a:lnSpc>
                          <a:spcPct val="150000"/>
                        </a:lnSpc>
                        <a:spcBef>
                          <a:spcPts val="0"/>
                        </a:spcBef>
                        <a:spcAft>
                          <a:spcPts val="0"/>
                        </a:spcAft>
                      </a:pPr>
                      <a:r>
                        <a:rPr lang="en-IN" sz="1300" dirty="0">
                          <a:effectLst/>
                        </a:rPr>
                        <a:t>Unit Testing</a:t>
                      </a:r>
                      <a:endParaRPr lang="en-US" sz="1300" b="0" dirty="0">
                        <a:effectLst/>
                        <a:latin typeface="+mj-lt"/>
                        <a:ea typeface="Calibri"/>
                        <a:cs typeface="Times New Roman"/>
                      </a:endParaRPr>
                    </a:p>
                  </a:txBody>
                  <a:tcPr marL="68580" marR="68580" marT="0" marB="0">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CDDFE9"/>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
                          <a:cs typeface=""/>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
                          <a:cs typeface=""/>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
                          <a:cs typeface=""/>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
                          <a:cs typeface=""/>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
                          <a:cs typeface=""/>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
                          <a:cs typeface=""/>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
                          <a:cs typeface=""/>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
                          <a:cs typeface=""/>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
                          <a:cs typeface=""/>
                          <a:sym typeface="Arial"/>
                        </a:defRPr>
                      </a:lvl9pPr>
                    </a:lstStyle>
                    <a:p>
                      <a:pPr marL="0" marR="0" indent="0" algn="just">
                        <a:lnSpc>
                          <a:spcPct val="150000"/>
                        </a:lnSpc>
                        <a:spcBef>
                          <a:spcPts val="0"/>
                        </a:spcBef>
                        <a:spcAft>
                          <a:spcPts val="0"/>
                        </a:spcAft>
                      </a:pPr>
                      <a:r>
                        <a:rPr lang="en-IN" sz="1300" b="0" dirty="0" smtClean="0">
                          <a:effectLst/>
                          <a:latin typeface="Calibri"/>
                          <a:ea typeface="Calibri"/>
                          <a:cs typeface="Times New Roman"/>
                        </a:rPr>
                        <a:t>Enter</a:t>
                      </a:r>
                      <a:r>
                        <a:rPr lang="en-IN" sz="1300" b="0" baseline="0" dirty="0" smtClean="0">
                          <a:effectLst/>
                          <a:latin typeface="Calibri"/>
                          <a:ea typeface="Calibri"/>
                          <a:cs typeface="Times New Roman"/>
                        </a:rPr>
                        <a:t> the user name and the password of the registered user.</a:t>
                      </a:r>
                      <a:endParaRPr lang="en-US" sz="1300" b="0" dirty="0">
                        <a:effectLst/>
                        <a:latin typeface="+mj-lt"/>
                        <a:ea typeface="Calibri"/>
                        <a:cs typeface="Times New Roman"/>
                      </a:endParaRPr>
                    </a:p>
                  </a:txBody>
                  <a:tcPr marL="68580" marR="68580" marT="0" marB="0">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CDDFE9"/>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
                          <a:cs typeface=""/>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
                          <a:cs typeface=""/>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
                          <a:cs typeface=""/>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
                          <a:cs typeface=""/>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
                          <a:cs typeface=""/>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
                          <a:cs typeface=""/>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
                          <a:cs typeface=""/>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
                          <a:cs typeface=""/>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
                          <a:cs typeface=""/>
                          <a:sym typeface="Arial"/>
                        </a:defRPr>
                      </a:lvl9pPr>
                    </a:lstStyle>
                    <a:p>
                      <a:pPr marL="0" marR="0" indent="0" algn="just">
                        <a:lnSpc>
                          <a:spcPct val="150000"/>
                        </a:lnSpc>
                        <a:spcBef>
                          <a:spcPts val="0"/>
                        </a:spcBef>
                        <a:spcAft>
                          <a:spcPts val="0"/>
                        </a:spcAft>
                      </a:pPr>
                      <a:r>
                        <a:rPr lang="en-IN" sz="1300" dirty="0">
                          <a:effectLst/>
                        </a:rPr>
                        <a:t>Pass</a:t>
                      </a:r>
                      <a:endParaRPr lang="en-US" sz="1300" b="0" dirty="0">
                        <a:effectLst/>
                        <a:latin typeface="+mj-lt"/>
                        <a:ea typeface="Calibri"/>
                        <a:cs typeface="Times New Roman"/>
                      </a:endParaRPr>
                    </a:p>
                  </a:txBody>
                  <a:tcPr marL="68580" marR="68580" marT="0" marB="0">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CDDFE9"/>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
                          <a:cs typeface=""/>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
                          <a:cs typeface=""/>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
                          <a:cs typeface=""/>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
                          <a:cs typeface=""/>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
                          <a:cs typeface=""/>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
                          <a:cs typeface=""/>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
                          <a:cs typeface=""/>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
                          <a:cs typeface=""/>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
                          <a:cs typeface=""/>
                          <a:sym typeface="Arial"/>
                        </a:defRPr>
                      </a:lvl9pPr>
                    </a:lstStyle>
                    <a:p>
                      <a:pPr marL="0" marR="0" indent="0" algn="just">
                        <a:lnSpc>
                          <a:spcPct val="150000"/>
                        </a:lnSpc>
                        <a:spcBef>
                          <a:spcPts val="0"/>
                        </a:spcBef>
                        <a:spcAft>
                          <a:spcPts val="0"/>
                        </a:spcAft>
                      </a:pPr>
                      <a:r>
                        <a:rPr lang="en-IN" sz="1300" dirty="0">
                          <a:effectLst/>
                        </a:rPr>
                        <a:t>Verification takes 2-3 seconds</a:t>
                      </a:r>
                      <a:endParaRPr lang="en-US" sz="1300" b="0" dirty="0">
                        <a:effectLst/>
                        <a:latin typeface="+mj-lt"/>
                        <a:ea typeface="Calibri"/>
                        <a:cs typeface="Times New Roman"/>
                      </a:endParaRPr>
                    </a:p>
                  </a:txBody>
                  <a:tcPr marL="68580" marR="68580" marT="0" marB="0">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CDDFE9"/>
                    </a:solidFill>
                  </a:tcPr>
                </a:tc>
                <a:extLst>
                  <a:ext uri="{0D108BD9-81ED-4DB2-BD59-A6C34878D82A}">
                    <a16:rowId xmlns="" xmlns:a16="http://schemas.microsoft.com/office/drawing/2014/main" val="10001"/>
                  </a:ext>
                </a:extLst>
              </a:tr>
              <a:tr h="1140957">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ea typeface=""/>
                          <a:cs typeface=""/>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ea typeface=""/>
                          <a:cs typeface=""/>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ea typeface=""/>
                          <a:cs typeface=""/>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ea typeface=""/>
                          <a:cs typeface=""/>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ea typeface=""/>
                          <a:cs typeface=""/>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ea typeface=""/>
                          <a:cs typeface=""/>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ea typeface=""/>
                          <a:cs typeface=""/>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ea typeface=""/>
                          <a:cs typeface=""/>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ea typeface=""/>
                          <a:cs typeface=""/>
                          <a:sym typeface="Arial"/>
                        </a:defRPr>
                      </a:lvl9pPr>
                    </a:lstStyle>
                    <a:p>
                      <a:pPr marL="0" marR="0" indent="0" algn="just">
                        <a:lnSpc>
                          <a:spcPct val="150000"/>
                        </a:lnSpc>
                        <a:spcBef>
                          <a:spcPts val="0"/>
                        </a:spcBef>
                        <a:spcAft>
                          <a:spcPts val="0"/>
                        </a:spcAft>
                      </a:pPr>
                      <a:r>
                        <a:rPr lang="en-IN" sz="1300" b="0" dirty="0" smtClean="0">
                          <a:solidFill>
                            <a:schemeClr val="tx1"/>
                          </a:solidFill>
                          <a:effectLst/>
                        </a:rPr>
                        <a:t>        2</a:t>
                      </a:r>
                      <a:endParaRPr lang="en-US" sz="1300" b="0" dirty="0">
                        <a:solidFill>
                          <a:schemeClr val="tx1"/>
                        </a:solidFill>
                        <a:effectLst/>
                        <a:latin typeface="+mj-lt"/>
                        <a:ea typeface="Calibri"/>
                        <a:cs typeface="Times New Roman"/>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9F1F5"/>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
                          <a:cs typeface=""/>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
                          <a:cs typeface=""/>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
                          <a:cs typeface=""/>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
                          <a:cs typeface=""/>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
                          <a:cs typeface=""/>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
                          <a:cs typeface=""/>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
                          <a:cs typeface=""/>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
                          <a:cs typeface=""/>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
                          <a:cs typeface=""/>
                          <a:sym typeface="Arial"/>
                        </a:defRPr>
                      </a:lvl9pPr>
                    </a:lstStyle>
                    <a:p>
                      <a:pPr marL="0" marR="0" indent="0" algn="just">
                        <a:lnSpc>
                          <a:spcPct val="150000"/>
                        </a:lnSpc>
                        <a:spcBef>
                          <a:spcPts val="0"/>
                        </a:spcBef>
                        <a:spcAft>
                          <a:spcPts val="0"/>
                        </a:spcAft>
                      </a:pPr>
                      <a:r>
                        <a:rPr lang="en-IN" sz="1300" dirty="0" smtClean="0">
                          <a:effectLst/>
                        </a:rPr>
                        <a:t>Signup </a:t>
                      </a:r>
                      <a:r>
                        <a:rPr lang="en-IN" sz="1300" dirty="0">
                          <a:effectLst/>
                        </a:rPr>
                        <a:t>Page</a:t>
                      </a:r>
                      <a:endParaRPr lang="en-US" sz="1300" b="0" dirty="0">
                        <a:effectLst/>
                        <a:latin typeface="+mj-lt"/>
                        <a:ea typeface="Calibri"/>
                        <a:cs typeface="Times New Roman"/>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9F1F5"/>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
                          <a:cs typeface=""/>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
                          <a:cs typeface=""/>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
                          <a:cs typeface=""/>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
                          <a:cs typeface=""/>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
                          <a:cs typeface=""/>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
                          <a:cs typeface=""/>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
                          <a:cs typeface=""/>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
                          <a:cs typeface=""/>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
                          <a:cs typeface=""/>
                          <a:sym typeface="Arial"/>
                        </a:defRPr>
                      </a:lvl9pPr>
                    </a:lstStyle>
                    <a:p>
                      <a:pPr marL="0" marR="0" indent="0" algn="just">
                        <a:lnSpc>
                          <a:spcPct val="150000"/>
                        </a:lnSpc>
                        <a:spcBef>
                          <a:spcPts val="0"/>
                        </a:spcBef>
                        <a:spcAft>
                          <a:spcPts val="0"/>
                        </a:spcAft>
                      </a:pPr>
                      <a:r>
                        <a:rPr lang="en-IN" sz="1300" dirty="0">
                          <a:effectLst/>
                        </a:rPr>
                        <a:t>Unit Testing </a:t>
                      </a:r>
                      <a:endParaRPr lang="en-US" sz="1300" b="0" dirty="0">
                        <a:effectLst/>
                        <a:latin typeface="+mj-lt"/>
                        <a:ea typeface="Calibri"/>
                        <a:cs typeface="Times New Roman"/>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9F1F5"/>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
                          <a:cs typeface=""/>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
                          <a:cs typeface=""/>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
                          <a:cs typeface=""/>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
                          <a:cs typeface=""/>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
                          <a:cs typeface=""/>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
                          <a:cs typeface=""/>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
                          <a:cs typeface=""/>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
                          <a:cs typeface=""/>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
                          <a:cs typeface=""/>
                          <a:sym typeface="Arial"/>
                        </a:defRPr>
                      </a:lvl9pPr>
                    </a:lstStyle>
                    <a:p>
                      <a:pPr marL="0" marR="0" indent="0" algn="just">
                        <a:lnSpc>
                          <a:spcPct val="150000"/>
                        </a:lnSpc>
                        <a:spcBef>
                          <a:spcPts val="0"/>
                        </a:spcBef>
                        <a:spcAft>
                          <a:spcPts val="0"/>
                        </a:spcAft>
                      </a:pPr>
                      <a:r>
                        <a:rPr lang="en-IN" sz="1300" b="0" dirty="0" smtClean="0">
                          <a:effectLst/>
                          <a:latin typeface="Calibri"/>
                          <a:ea typeface="Calibri"/>
                          <a:cs typeface="Times New Roman"/>
                        </a:rPr>
                        <a:t>Enter</a:t>
                      </a:r>
                      <a:r>
                        <a:rPr lang="en-IN" sz="1300" b="0" baseline="0" dirty="0" smtClean="0">
                          <a:effectLst/>
                          <a:latin typeface="Calibri"/>
                          <a:ea typeface="Calibri"/>
                          <a:cs typeface="Times New Roman"/>
                        </a:rPr>
                        <a:t> the details of the new user and thereby setup the profile for the first time.</a:t>
                      </a:r>
                      <a:endParaRPr lang="en-US" sz="1300" b="0" dirty="0">
                        <a:effectLst/>
                        <a:latin typeface="+mj-lt"/>
                        <a:ea typeface="Calibri"/>
                        <a:cs typeface="Times New Roman"/>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9F1F5"/>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
                          <a:cs typeface=""/>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
                          <a:cs typeface=""/>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
                          <a:cs typeface=""/>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
                          <a:cs typeface=""/>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
                          <a:cs typeface=""/>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
                          <a:cs typeface=""/>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
                          <a:cs typeface=""/>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
                          <a:cs typeface=""/>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
                          <a:cs typeface=""/>
                          <a:sym typeface="Arial"/>
                        </a:defRPr>
                      </a:lvl9pPr>
                    </a:lstStyle>
                    <a:p>
                      <a:pPr marL="0" marR="0" indent="0" algn="just">
                        <a:lnSpc>
                          <a:spcPct val="150000"/>
                        </a:lnSpc>
                        <a:spcBef>
                          <a:spcPts val="0"/>
                        </a:spcBef>
                        <a:spcAft>
                          <a:spcPts val="0"/>
                        </a:spcAft>
                      </a:pPr>
                      <a:r>
                        <a:rPr lang="en-IN" sz="1300" dirty="0">
                          <a:effectLst/>
                        </a:rPr>
                        <a:t>Pass</a:t>
                      </a:r>
                      <a:endParaRPr lang="en-US" sz="1300" b="0" dirty="0">
                        <a:effectLst/>
                        <a:latin typeface="+mj-lt"/>
                        <a:ea typeface="Calibri"/>
                        <a:cs typeface="Times New Roman"/>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9F1F5"/>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
                          <a:cs typeface=""/>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
                          <a:cs typeface=""/>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
                          <a:cs typeface=""/>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
                          <a:cs typeface=""/>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
                          <a:cs typeface=""/>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
                          <a:cs typeface=""/>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
                          <a:cs typeface=""/>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
                          <a:cs typeface=""/>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
                          <a:cs typeface=""/>
                          <a:sym typeface="Arial"/>
                        </a:defRPr>
                      </a:lvl9pPr>
                    </a:lstStyle>
                    <a:p>
                      <a:pPr marL="0" marR="0" indent="0" algn="just">
                        <a:lnSpc>
                          <a:spcPct val="150000"/>
                        </a:lnSpc>
                        <a:spcBef>
                          <a:spcPts val="0"/>
                        </a:spcBef>
                        <a:spcAft>
                          <a:spcPts val="0"/>
                        </a:spcAft>
                      </a:pPr>
                      <a:r>
                        <a:rPr lang="en-IN" sz="1300" b="0" dirty="0" smtClean="0">
                          <a:effectLst/>
                          <a:latin typeface="Calibri"/>
                          <a:ea typeface="Calibri"/>
                          <a:cs typeface="Times New Roman"/>
                        </a:rPr>
                        <a:t>A</a:t>
                      </a:r>
                      <a:r>
                        <a:rPr lang="en-IN" sz="1300" b="0" baseline="0" dirty="0" smtClean="0">
                          <a:effectLst/>
                          <a:latin typeface="Calibri"/>
                          <a:ea typeface="Calibri"/>
                          <a:cs typeface="Times New Roman"/>
                        </a:rPr>
                        <a:t> new profile for the user is created.</a:t>
                      </a:r>
                      <a:endParaRPr lang="en-US" sz="1300" b="0" dirty="0">
                        <a:effectLst/>
                        <a:latin typeface="+mj-lt"/>
                        <a:ea typeface="Calibri"/>
                        <a:cs typeface="Times New Roman"/>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9F1F5"/>
                    </a:solidFill>
                  </a:tcPr>
                </a:tc>
                <a:extLst>
                  <a:ext uri="{0D108BD9-81ED-4DB2-BD59-A6C34878D82A}">
                    <a16:rowId xmlns="" xmlns:a16="http://schemas.microsoft.com/office/drawing/2014/main" val="10002"/>
                  </a:ext>
                </a:extLst>
              </a:tr>
              <a:tr h="760638">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ea typeface=""/>
                          <a:cs typeface=""/>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ea typeface=""/>
                          <a:cs typeface=""/>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ea typeface=""/>
                          <a:cs typeface=""/>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ea typeface=""/>
                          <a:cs typeface=""/>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ea typeface=""/>
                          <a:cs typeface=""/>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ea typeface=""/>
                          <a:cs typeface=""/>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ea typeface=""/>
                          <a:cs typeface=""/>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ea typeface=""/>
                          <a:cs typeface=""/>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ea typeface=""/>
                          <a:cs typeface=""/>
                          <a:sym typeface="Arial"/>
                        </a:defRPr>
                      </a:lvl9pPr>
                    </a:lstStyle>
                    <a:p>
                      <a:pPr marL="0" marR="0" indent="0" algn="just">
                        <a:lnSpc>
                          <a:spcPct val="150000"/>
                        </a:lnSpc>
                        <a:spcBef>
                          <a:spcPts val="0"/>
                        </a:spcBef>
                        <a:spcAft>
                          <a:spcPts val="0"/>
                        </a:spcAft>
                      </a:pPr>
                      <a:r>
                        <a:rPr lang="en-IN" sz="1300" b="0" dirty="0" smtClean="0">
                          <a:solidFill>
                            <a:schemeClr val="tx1"/>
                          </a:solidFill>
                          <a:effectLst/>
                        </a:rPr>
                        <a:t>        3</a:t>
                      </a:r>
                      <a:endParaRPr lang="en-US" sz="1300" b="0" dirty="0">
                        <a:solidFill>
                          <a:schemeClr val="tx1"/>
                        </a:solidFill>
                        <a:effectLst/>
                        <a:latin typeface="+mj-lt"/>
                        <a:ea typeface="Calibri"/>
                        <a:cs typeface="Times New Roman"/>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CDDFE9"/>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
                          <a:cs typeface=""/>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
                          <a:cs typeface=""/>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
                          <a:cs typeface=""/>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
                          <a:cs typeface=""/>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
                          <a:cs typeface=""/>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
                          <a:cs typeface=""/>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
                          <a:cs typeface=""/>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
                          <a:cs typeface=""/>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
                          <a:cs typeface=""/>
                          <a:sym typeface="Arial"/>
                        </a:defRPr>
                      </a:lvl9pPr>
                    </a:lstStyle>
                    <a:p>
                      <a:pPr marL="0" marR="0" indent="0" algn="just">
                        <a:lnSpc>
                          <a:spcPct val="150000"/>
                        </a:lnSpc>
                        <a:spcBef>
                          <a:spcPts val="0"/>
                        </a:spcBef>
                        <a:spcAft>
                          <a:spcPts val="0"/>
                        </a:spcAft>
                      </a:pPr>
                      <a:r>
                        <a:rPr lang="en-IN" sz="1300" b="0" dirty="0" smtClean="0">
                          <a:effectLst/>
                          <a:latin typeface="Calibri"/>
                          <a:ea typeface="Calibri"/>
                          <a:cs typeface="Times New Roman"/>
                        </a:rPr>
                        <a:t>Status</a:t>
                      </a:r>
                      <a:r>
                        <a:rPr lang="en-IN" sz="1300" b="0" baseline="0" dirty="0" smtClean="0">
                          <a:effectLst/>
                          <a:latin typeface="Calibri"/>
                          <a:ea typeface="Calibri"/>
                          <a:cs typeface="Times New Roman"/>
                        </a:rPr>
                        <a:t> update</a:t>
                      </a:r>
                      <a:endParaRPr lang="en-US" sz="1300" b="0" dirty="0">
                        <a:effectLst/>
                        <a:latin typeface="+mj-lt"/>
                        <a:ea typeface="Calibri"/>
                        <a:cs typeface="Times New Roman"/>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CDDFE9"/>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
                          <a:cs typeface=""/>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
                          <a:cs typeface=""/>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
                          <a:cs typeface=""/>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
                          <a:cs typeface=""/>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
                          <a:cs typeface=""/>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
                          <a:cs typeface=""/>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
                          <a:cs typeface=""/>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
                          <a:cs typeface=""/>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
                          <a:cs typeface=""/>
                          <a:sym typeface="Arial"/>
                        </a:defRPr>
                      </a:lvl9pPr>
                    </a:lstStyle>
                    <a:p>
                      <a:pPr marL="0" marR="0" indent="0" algn="just">
                        <a:lnSpc>
                          <a:spcPct val="150000"/>
                        </a:lnSpc>
                        <a:spcBef>
                          <a:spcPts val="0"/>
                        </a:spcBef>
                        <a:spcAft>
                          <a:spcPts val="0"/>
                        </a:spcAft>
                      </a:pPr>
                      <a:r>
                        <a:rPr lang="en-IN" sz="1300" dirty="0">
                          <a:effectLst/>
                        </a:rPr>
                        <a:t>Unit Testing</a:t>
                      </a:r>
                      <a:endParaRPr lang="en-US" sz="1300" b="0" dirty="0">
                        <a:effectLst/>
                        <a:latin typeface="+mj-lt"/>
                        <a:ea typeface="Calibri"/>
                        <a:cs typeface="Times New Roman"/>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CDDFE9"/>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
                          <a:cs typeface=""/>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
                          <a:cs typeface=""/>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
                          <a:cs typeface=""/>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
                          <a:cs typeface=""/>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
                          <a:cs typeface=""/>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
                          <a:cs typeface=""/>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
                          <a:cs typeface=""/>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
                          <a:cs typeface=""/>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
                          <a:cs typeface=""/>
                          <a:sym typeface="Arial"/>
                        </a:defRPr>
                      </a:lvl9pPr>
                    </a:lstStyle>
                    <a:p>
                      <a:pPr marL="0" marR="0" indent="0" algn="just">
                        <a:lnSpc>
                          <a:spcPct val="150000"/>
                        </a:lnSpc>
                        <a:spcBef>
                          <a:spcPts val="0"/>
                        </a:spcBef>
                        <a:spcAft>
                          <a:spcPts val="0"/>
                        </a:spcAft>
                      </a:pPr>
                      <a:r>
                        <a:rPr lang="en-IN" sz="1300" b="0" dirty="0" smtClean="0">
                          <a:effectLst/>
                          <a:latin typeface="Calibri"/>
                          <a:ea typeface="Calibri"/>
                          <a:cs typeface="Times New Roman"/>
                        </a:rPr>
                        <a:t>Enter</a:t>
                      </a:r>
                      <a:r>
                        <a:rPr lang="en-IN" sz="1300" b="0" baseline="0" dirty="0" smtClean="0">
                          <a:effectLst/>
                          <a:latin typeface="Calibri"/>
                          <a:ea typeface="Calibri"/>
                          <a:cs typeface="Times New Roman"/>
                        </a:rPr>
                        <a:t> the status to be posted.</a:t>
                      </a:r>
                    </a:p>
                    <a:p>
                      <a:pPr marL="0" marR="0" indent="0" algn="just">
                        <a:lnSpc>
                          <a:spcPct val="150000"/>
                        </a:lnSpc>
                        <a:spcBef>
                          <a:spcPts val="0"/>
                        </a:spcBef>
                        <a:spcAft>
                          <a:spcPts val="0"/>
                        </a:spcAft>
                      </a:pPr>
                      <a:endParaRPr lang="en-US" sz="1300" b="0" dirty="0">
                        <a:effectLst/>
                        <a:latin typeface="+mj-lt"/>
                        <a:ea typeface="Calibri"/>
                        <a:cs typeface="Times New Roman"/>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CDDFE9"/>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
                          <a:cs typeface=""/>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
                          <a:cs typeface=""/>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
                          <a:cs typeface=""/>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
                          <a:cs typeface=""/>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
                          <a:cs typeface=""/>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
                          <a:cs typeface=""/>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
                          <a:cs typeface=""/>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
                          <a:cs typeface=""/>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
                          <a:cs typeface=""/>
                          <a:sym typeface="Arial"/>
                        </a:defRPr>
                      </a:lvl9pPr>
                    </a:lstStyle>
                    <a:p>
                      <a:pPr marL="0" marR="0" indent="0" algn="just">
                        <a:lnSpc>
                          <a:spcPct val="150000"/>
                        </a:lnSpc>
                        <a:spcBef>
                          <a:spcPts val="0"/>
                        </a:spcBef>
                        <a:spcAft>
                          <a:spcPts val="0"/>
                        </a:spcAft>
                      </a:pPr>
                      <a:r>
                        <a:rPr lang="en-IN" sz="1300" dirty="0">
                          <a:effectLst/>
                        </a:rPr>
                        <a:t>Pass</a:t>
                      </a:r>
                      <a:endParaRPr lang="en-US" sz="1300" b="0" dirty="0">
                        <a:effectLst/>
                        <a:latin typeface="+mj-lt"/>
                        <a:ea typeface="Calibri"/>
                        <a:cs typeface="Times New Roman"/>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CDDFE9"/>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
                          <a:cs typeface=""/>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
                          <a:cs typeface=""/>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
                          <a:cs typeface=""/>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
                          <a:cs typeface=""/>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
                          <a:cs typeface=""/>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
                          <a:cs typeface=""/>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
                          <a:cs typeface=""/>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
                          <a:cs typeface=""/>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
                          <a:cs typeface=""/>
                          <a:sym typeface="Arial"/>
                        </a:defRPr>
                      </a:lvl9pPr>
                    </a:lstStyle>
                    <a:p>
                      <a:pPr marL="0" marR="0" indent="0" algn="just">
                        <a:lnSpc>
                          <a:spcPct val="150000"/>
                        </a:lnSpc>
                        <a:spcBef>
                          <a:spcPts val="0"/>
                        </a:spcBef>
                        <a:spcAft>
                          <a:spcPts val="0"/>
                        </a:spcAft>
                      </a:pPr>
                      <a:r>
                        <a:rPr lang="en-IN" sz="1300" b="0" dirty="0" smtClean="0">
                          <a:effectLst/>
                          <a:latin typeface="Calibri"/>
                          <a:ea typeface="Calibri"/>
                          <a:cs typeface="Times New Roman"/>
                        </a:rPr>
                        <a:t>The</a:t>
                      </a:r>
                      <a:r>
                        <a:rPr lang="en-IN" sz="1300" b="0" baseline="0" dirty="0" smtClean="0">
                          <a:effectLst/>
                          <a:latin typeface="Calibri"/>
                          <a:ea typeface="Calibri"/>
                          <a:cs typeface="Times New Roman"/>
                        </a:rPr>
                        <a:t> post is allowed if there are no bullying words or else it is blocked.</a:t>
                      </a:r>
                      <a:endParaRPr lang="en-US" sz="1300" b="0" dirty="0">
                        <a:effectLst/>
                        <a:latin typeface="+mj-lt"/>
                        <a:ea typeface="Calibri"/>
                        <a:cs typeface="Times New Roman"/>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CDDFE9"/>
                    </a:solidFill>
                  </a:tcPr>
                </a:tc>
                <a:extLst>
                  <a:ext uri="{0D108BD9-81ED-4DB2-BD59-A6C34878D82A}">
                    <a16:rowId xmlns="" xmlns:a16="http://schemas.microsoft.com/office/drawing/2014/main" val="10003"/>
                  </a:ext>
                </a:extLst>
              </a:tr>
              <a:tr h="1091231">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ea typeface=""/>
                          <a:cs typeface=""/>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ea typeface=""/>
                          <a:cs typeface=""/>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ea typeface=""/>
                          <a:cs typeface=""/>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ea typeface=""/>
                          <a:cs typeface=""/>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ea typeface=""/>
                          <a:cs typeface=""/>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ea typeface=""/>
                          <a:cs typeface=""/>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ea typeface=""/>
                          <a:cs typeface=""/>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ea typeface=""/>
                          <a:cs typeface=""/>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ea typeface=""/>
                          <a:cs typeface=""/>
                          <a:sym typeface="Arial"/>
                        </a:defRPr>
                      </a:lvl9pPr>
                    </a:lstStyle>
                    <a:p>
                      <a:pPr marL="0" marR="0" indent="0" algn="just">
                        <a:lnSpc>
                          <a:spcPct val="150000"/>
                        </a:lnSpc>
                        <a:spcBef>
                          <a:spcPts val="0"/>
                        </a:spcBef>
                        <a:spcAft>
                          <a:spcPts val="0"/>
                        </a:spcAft>
                      </a:pPr>
                      <a:r>
                        <a:rPr lang="en-IN" sz="1300" b="0" dirty="0" smtClean="0">
                          <a:solidFill>
                            <a:schemeClr val="tx1"/>
                          </a:solidFill>
                          <a:effectLst/>
                        </a:rPr>
                        <a:t>        4</a:t>
                      </a:r>
                      <a:endParaRPr lang="en-US" sz="1300" b="0" dirty="0">
                        <a:solidFill>
                          <a:schemeClr val="tx1"/>
                        </a:solidFill>
                        <a:effectLst/>
                        <a:latin typeface="+mj-lt"/>
                        <a:ea typeface="Calibri"/>
                        <a:cs typeface="Times New Roman"/>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9F1F5"/>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
                          <a:cs typeface=""/>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
                          <a:cs typeface=""/>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
                          <a:cs typeface=""/>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
                          <a:cs typeface=""/>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
                          <a:cs typeface=""/>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
                          <a:cs typeface=""/>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
                          <a:cs typeface=""/>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
                          <a:cs typeface=""/>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
                          <a:cs typeface=""/>
                          <a:sym typeface="Arial"/>
                        </a:defRPr>
                      </a:lvl9pPr>
                    </a:lstStyle>
                    <a:p>
                      <a:pPr marL="0" marR="0" indent="0" algn="just">
                        <a:lnSpc>
                          <a:spcPct val="150000"/>
                        </a:lnSpc>
                        <a:spcBef>
                          <a:spcPts val="0"/>
                        </a:spcBef>
                        <a:spcAft>
                          <a:spcPts val="0"/>
                        </a:spcAft>
                      </a:pPr>
                      <a:r>
                        <a:rPr lang="en-IN" sz="1300" dirty="0" smtClean="0">
                          <a:effectLst/>
                        </a:rPr>
                        <a:t>Find</a:t>
                      </a:r>
                      <a:r>
                        <a:rPr lang="en-IN" sz="1300" baseline="0" dirty="0" smtClean="0">
                          <a:effectLst/>
                        </a:rPr>
                        <a:t> friends</a:t>
                      </a:r>
                      <a:endParaRPr lang="en-US" sz="1300" b="0" dirty="0">
                        <a:effectLst/>
                        <a:latin typeface="+mj-lt"/>
                        <a:ea typeface="Calibri"/>
                        <a:cs typeface="Times New Roman"/>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9F1F5"/>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
                          <a:cs typeface=""/>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
                          <a:cs typeface=""/>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
                          <a:cs typeface=""/>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
                          <a:cs typeface=""/>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
                          <a:cs typeface=""/>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
                          <a:cs typeface=""/>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
                          <a:cs typeface=""/>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
                          <a:cs typeface=""/>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
                          <a:cs typeface=""/>
                          <a:sym typeface="Arial"/>
                        </a:defRPr>
                      </a:lvl9pPr>
                    </a:lstStyle>
                    <a:p>
                      <a:pPr marL="0" marR="0" indent="0" algn="just">
                        <a:lnSpc>
                          <a:spcPct val="150000"/>
                        </a:lnSpc>
                        <a:spcBef>
                          <a:spcPts val="0"/>
                        </a:spcBef>
                        <a:spcAft>
                          <a:spcPts val="0"/>
                        </a:spcAft>
                      </a:pPr>
                      <a:r>
                        <a:rPr lang="en-IN" sz="1300" dirty="0">
                          <a:effectLst/>
                        </a:rPr>
                        <a:t>Unit Testing</a:t>
                      </a:r>
                      <a:endParaRPr lang="en-US" sz="1300" b="0" dirty="0">
                        <a:effectLst/>
                        <a:latin typeface="+mj-lt"/>
                        <a:ea typeface="Calibri"/>
                        <a:cs typeface="Times New Roman"/>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9F1F5"/>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
                          <a:cs typeface=""/>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
                          <a:cs typeface=""/>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
                          <a:cs typeface=""/>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
                          <a:cs typeface=""/>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
                          <a:cs typeface=""/>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
                          <a:cs typeface=""/>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
                          <a:cs typeface=""/>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
                          <a:cs typeface=""/>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
                          <a:cs typeface=""/>
                          <a:sym typeface="Arial"/>
                        </a:defRPr>
                      </a:lvl9pPr>
                    </a:lstStyle>
                    <a:p>
                      <a:pPr marL="0" marR="0" indent="0" algn="just">
                        <a:lnSpc>
                          <a:spcPct val="150000"/>
                        </a:lnSpc>
                        <a:spcBef>
                          <a:spcPts val="0"/>
                        </a:spcBef>
                        <a:spcAft>
                          <a:spcPts val="0"/>
                        </a:spcAft>
                      </a:pPr>
                      <a:r>
                        <a:rPr lang="en-IN" sz="1300" b="0" dirty="0" smtClean="0">
                          <a:effectLst/>
                          <a:latin typeface="Calibri"/>
                          <a:ea typeface="Calibri"/>
                          <a:cs typeface="Times New Roman"/>
                        </a:rPr>
                        <a:t>View</a:t>
                      </a:r>
                      <a:r>
                        <a:rPr lang="en-IN" sz="1300" b="0" baseline="0" dirty="0" smtClean="0">
                          <a:effectLst/>
                          <a:latin typeface="Calibri"/>
                          <a:ea typeface="Calibri"/>
                          <a:cs typeface="Times New Roman"/>
                        </a:rPr>
                        <a:t> the list of registered users on the online social network.</a:t>
                      </a:r>
                      <a:endParaRPr lang="en-US" sz="1300" b="0" dirty="0">
                        <a:effectLst/>
                        <a:latin typeface="+mj-lt"/>
                        <a:ea typeface="Calibri"/>
                        <a:cs typeface="Times New Roman"/>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9F1F5"/>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
                          <a:cs typeface=""/>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
                          <a:cs typeface=""/>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
                          <a:cs typeface=""/>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
                          <a:cs typeface=""/>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
                          <a:cs typeface=""/>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
                          <a:cs typeface=""/>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
                          <a:cs typeface=""/>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
                          <a:cs typeface=""/>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
                          <a:cs typeface=""/>
                          <a:sym typeface="Arial"/>
                        </a:defRPr>
                      </a:lvl9pPr>
                    </a:lstStyle>
                    <a:p>
                      <a:pPr marL="0" marR="0" indent="0" algn="just">
                        <a:lnSpc>
                          <a:spcPct val="150000"/>
                        </a:lnSpc>
                        <a:spcBef>
                          <a:spcPts val="0"/>
                        </a:spcBef>
                        <a:spcAft>
                          <a:spcPts val="0"/>
                        </a:spcAft>
                      </a:pPr>
                      <a:r>
                        <a:rPr lang="en-IN" sz="1300" dirty="0">
                          <a:effectLst/>
                        </a:rPr>
                        <a:t>Pass</a:t>
                      </a:r>
                      <a:endParaRPr lang="en-US" sz="1300" b="0" dirty="0">
                        <a:effectLst/>
                        <a:latin typeface="+mj-lt"/>
                        <a:ea typeface="Calibri"/>
                        <a:cs typeface="Times New Roman"/>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9F1F5"/>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
                          <a:cs typeface=""/>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
                          <a:cs typeface=""/>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
                          <a:cs typeface=""/>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
                          <a:cs typeface=""/>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
                          <a:cs typeface=""/>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
                          <a:cs typeface=""/>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
                          <a:cs typeface=""/>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
                          <a:cs typeface=""/>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
                          <a:cs typeface=""/>
                          <a:sym typeface="Arial"/>
                        </a:defRPr>
                      </a:lvl9pPr>
                    </a:lstStyle>
                    <a:p>
                      <a:pPr marL="0" marR="0" indent="0" algn="l">
                        <a:lnSpc>
                          <a:spcPct val="150000"/>
                        </a:lnSpc>
                        <a:spcBef>
                          <a:spcPts val="0"/>
                        </a:spcBef>
                        <a:spcAft>
                          <a:spcPts val="0"/>
                        </a:spcAft>
                      </a:pPr>
                      <a:r>
                        <a:rPr lang="en-IN" sz="1300" b="0" dirty="0" smtClean="0">
                          <a:effectLst/>
                          <a:latin typeface="Calibri"/>
                          <a:ea typeface="Calibri"/>
                          <a:cs typeface="Times New Roman"/>
                        </a:rPr>
                        <a:t>Send</a:t>
                      </a:r>
                      <a:r>
                        <a:rPr lang="en-IN" sz="1300" b="0" baseline="0" dirty="0" smtClean="0">
                          <a:effectLst/>
                          <a:latin typeface="Calibri"/>
                          <a:ea typeface="Calibri"/>
                          <a:cs typeface="Times New Roman"/>
                        </a:rPr>
                        <a:t> friend requests to the registered users.</a:t>
                      </a:r>
                      <a:endParaRPr lang="en-US" sz="1300" b="0" dirty="0">
                        <a:effectLst/>
                        <a:latin typeface="+mj-lt"/>
                        <a:ea typeface="Calibri"/>
                        <a:cs typeface="Times New Roman"/>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9F1F5"/>
                    </a:solidFill>
                  </a:tcPr>
                </a:tc>
                <a:extLst>
                  <a:ext uri="{0D108BD9-81ED-4DB2-BD59-A6C34878D82A}">
                    <a16:rowId xmlns="" xmlns:a16="http://schemas.microsoft.com/office/drawing/2014/main" val="10004"/>
                  </a:ext>
                </a:extLst>
              </a:tr>
            </a:tbl>
          </a:graphicData>
        </a:graphic>
      </p:graphicFrame>
      <p:sp>
        <p:nvSpPr>
          <p:cNvPr id="6" name="Rectangle 5"/>
          <p:cNvSpPr/>
          <p:nvPr/>
        </p:nvSpPr>
        <p:spPr>
          <a:xfrm>
            <a:off x="1594339" y="621323"/>
            <a:ext cx="2243756" cy="400110"/>
          </a:xfrm>
          <a:prstGeom prst="rect">
            <a:avLst/>
          </a:prstGeom>
        </p:spPr>
        <p:txBody>
          <a:bodyPr wrap="none">
            <a:spAutoFit/>
          </a:bodyPr>
          <a:lstStyle/>
          <a:p>
            <a:pPr>
              <a:defRPr/>
            </a:pPr>
            <a:r>
              <a:rPr lang="en-IN" sz="2000" b="1" dirty="0" smtClean="0">
                <a:latin typeface="Maiandra GD" panose="020E0502030308020204" pitchFamily="34" charset="0"/>
                <a:ea typeface="Calibri" panose="020F0502020204030204" pitchFamily="34" charset="0"/>
                <a:cs typeface="Times New Roman" panose="02020603050405020304" pitchFamily="18" charset="0"/>
              </a:rPr>
              <a:t>Unit  </a:t>
            </a:r>
            <a:r>
              <a:rPr lang="en-IN" sz="2000" b="1" dirty="0">
                <a:latin typeface="Maiandra GD" panose="020E0502030308020204" pitchFamily="34" charset="0"/>
                <a:ea typeface="Calibri" panose="020F0502020204030204" pitchFamily="34" charset="0"/>
                <a:cs typeface="Times New Roman" panose="02020603050405020304" pitchFamily="18" charset="0"/>
              </a:rPr>
              <a:t>Testing </a:t>
            </a:r>
            <a:r>
              <a:rPr lang="en-IN" sz="2000" b="1" dirty="0" smtClean="0">
                <a:latin typeface="Maiandra GD" panose="020E0502030308020204" pitchFamily="34" charset="0"/>
                <a:ea typeface="Calibri" panose="020F0502020204030204" pitchFamily="34" charset="0"/>
                <a:cs typeface="Times New Roman" panose="02020603050405020304" pitchFamily="18" charset="0"/>
              </a:rPr>
              <a:t>Cases</a:t>
            </a:r>
            <a:endParaRPr lang="en-IN" sz="2000" b="1" dirty="0">
              <a:latin typeface="Maiandra GD" panose="020E0502030308020204" pitchFamily="34" charset="0"/>
            </a:endParaRPr>
          </a:p>
        </p:txBody>
      </p:sp>
      <p:sp>
        <p:nvSpPr>
          <p:cNvPr id="7" name="Shape 85"/>
          <p:cNvSpPr/>
          <p:nvPr/>
        </p:nvSpPr>
        <p:spPr>
          <a:xfrm>
            <a:off x="3260919" y="0"/>
            <a:ext cx="5873262" cy="92333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 sz="4400" b="1" dirty="0" smtClean="0">
                <a:solidFill>
                  <a:schemeClr val="bg2"/>
                </a:solidFill>
                <a:latin typeface="Copperplate Gothic Bold" panose="020E0705020206020404" pitchFamily="34" charset="0"/>
                <a:cs typeface="Calibri"/>
                <a:sym typeface="Calibri"/>
              </a:rPr>
              <a:t>TESTING</a:t>
            </a:r>
            <a:endParaRPr sz="4400" dirty="0">
              <a:solidFill>
                <a:schemeClr val="bg2"/>
              </a:solidFill>
              <a:latin typeface="Copperplate Gothic Bold" panose="020E0705020206020404" pitchFamily="34" charset="0"/>
            </a:endParaRPr>
          </a:p>
        </p:txBody>
      </p:sp>
      <p:sp>
        <p:nvSpPr>
          <p:cNvPr id="8" name="Shape 104"/>
          <p:cNvSpPr txBox="1"/>
          <p:nvPr/>
        </p:nvSpPr>
        <p:spPr>
          <a:xfrm>
            <a:off x="681567" y="6416677"/>
            <a:ext cx="781051" cy="36512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 sz="2667" b="1" i="1">
                <a:solidFill>
                  <a:srgbClr val="FEFFFF"/>
                </a:solidFill>
                <a:latin typeface="Century Gothic"/>
                <a:ea typeface="Century Gothic"/>
                <a:cs typeface="Century Gothic"/>
                <a:sym typeface="Century Gothic"/>
              </a:rPr>
              <a:t>42</a:t>
            </a:fld>
            <a:endParaRPr sz="2667" b="1" i="1" dirty="0">
              <a:solidFill>
                <a:srgbClr val="FEFFFF"/>
              </a:solidFill>
              <a:latin typeface="Century Gothic"/>
              <a:ea typeface="Century Gothic"/>
              <a:cs typeface="Century Gothic"/>
              <a:sym typeface="Century Gothic"/>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3225826940"/>
              </p:ext>
            </p:extLst>
          </p:nvPr>
        </p:nvGraphicFramePr>
        <p:xfrm>
          <a:off x="1617785" y="1184032"/>
          <a:ext cx="9155723" cy="4416160"/>
        </p:xfrm>
        <a:graphic>
          <a:graphicData uri="http://schemas.openxmlformats.org/drawingml/2006/table">
            <a:tbl>
              <a:tblPr firstRow="1" firstCol="1" bandRow="1"/>
              <a:tblGrid>
                <a:gridCol w="1087752">
                  <a:extLst>
                    <a:ext uri="{9D8B030D-6E8A-4147-A177-3AD203B41FA5}">
                      <a16:colId xmlns="" xmlns:a16="http://schemas.microsoft.com/office/drawing/2014/main" val="20000"/>
                    </a:ext>
                  </a:extLst>
                </a:gridCol>
                <a:gridCol w="1515717">
                  <a:extLst>
                    <a:ext uri="{9D8B030D-6E8A-4147-A177-3AD203B41FA5}">
                      <a16:colId xmlns="" xmlns:a16="http://schemas.microsoft.com/office/drawing/2014/main" val="20001"/>
                    </a:ext>
                  </a:extLst>
                </a:gridCol>
                <a:gridCol w="1159077">
                  <a:extLst>
                    <a:ext uri="{9D8B030D-6E8A-4147-A177-3AD203B41FA5}">
                      <a16:colId xmlns="" xmlns:a16="http://schemas.microsoft.com/office/drawing/2014/main" val="20002"/>
                    </a:ext>
                  </a:extLst>
                </a:gridCol>
                <a:gridCol w="2853116">
                  <a:extLst>
                    <a:ext uri="{9D8B030D-6E8A-4147-A177-3AD203B41FA5}">
                      <a16:colId xmlns="" xmlns:a16="http://schemas.microsoft.com/office/drawing/2014/main" val="20003"/>
                    </a:ext>
                  </a:extLst>
                </a:gridCol>
                <a:gridCol w="1013448">
                  <a:extLst>
                    <a:ext uri="{9D8B030D-6E8A-4147-A177-3AD203B41FA5}">
                      <a16:colId xmlns="" xmlns:a16="http://schemas.microsoft.com/office/drawing/2014/main" val="20004"/>
                    </a:ext>
                  </a:extLst>
                </a:gridCol>
                <a:gridCol w="1526613">
                  <a:extLst>
                    <a:ext uri="{9D8B030D-6E8A-4147-A177-3AD203B41FA5}">
                      <a16:colId xmlns="" xmlns:a16="http://schemas.microsoft.com/office/drawing/2014/main" val="20005"/>
                    </a:ext>
                  </a:extLst>
                </a:gridCol>
              </a:tblGrid>
              <a:tr h="794963">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ea typeface=""/>
                          <a:cs typeface=""/>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ea typeface=""/>
                          <a:cs typeface=""/>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ea typeface=""/>
                          <a:cs typeface=""/>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ea typeface=""/>
                          <a:cs typeface=""/>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ea typeface=""/>
                          <a:cs typeface=""/>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ea typeface=""/>
                          <a:cs typeface=""/>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ea typeface=""/>
                          <a:cs typeface=""/>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ea typeface=""/>
                          <a:cs typeface=""/>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ea typeface=""/>
                          <a:cs typeface=""/>
                          <a:sym typeface="Arial"/>
                        </a:defRPr>
                      </a:lvl9pPr>
                    </a:lstStyle>
                    <a:p>
                      <a:pPr marL="0" marR="0" indent="0" algn="just">
                        <a:lnSpc>
                          <a:spcPct val="150000"/>
                        </a:lnSpc>
                        <a:spcBef>
                          <a:spcPts val="0"/>
                        </a:spcBef>
                        <a:spcAft>
                          <a:spcPts val="0"/>
                        </a:spcAft>
                      </a:pPr>
                      <a:r>
                        <a:rPr lang="en-IN" sz="1300" dirty="0">
                          <a:effectLst/>
                        </a:rPr>
                        <a:t>Serial </a:t>
                      </a:r>
                      <a:endParaRPr lang="en-US" sz="1300" dirty="0">
                        <a:effectLst/>
                      </a:endParaRPr>
                    </a:p>
                    <a:p>
                      <a:pPr marL="0" marR="0" indent="0" algn="just">
                        <a:lnSpc>
                          <a:spcPct val="150000"/>
                        </a:lnSpc>
                        <a:spcBef>
                          <a:spcPts val="0"/>
                        </a:spcBef>
                        <a:spcAft>
                          <a:spcPts val="0"/>
                        </a:spcAft>
                      </a:pPr>
                      <a:r>
                        <a:rPr lang="en-IN" sz="1300" dirty="0">
                          <a:effectLst/>
                        </a:rPr>
                        <a:t>Number</a:t>
                      </a:r>
                      <a:endParaRPr lang="en-US" sz="1300" b="1" dirty="0">
                        <a:effectLst/>
                        <a:latin typeface="+mj-lt"/>
                        <a:ea typeface="Calibri"/>
                        <a:cs typeface="Times New Roman"/>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BACC6"/>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ea typeface=""/>
                          <a:cs typeface=""/>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ea typeface=""/>
                          <a:cs typeface=""/>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ea typeface=""/>
                          <a:cs typeface=""/>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ea typeface=""/>
                          <a:cs typeface=""/>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ea typeface=""/>
                          <a:cs typeface=""/>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ea typeface=""/>
                          <a:cs typeface=""/>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ea typeface=""/>
                          <a:cs typeface=""/>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ea typeface=""/>
                          <a:cs typeface=""/>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ea typeface=""/>
                          <a:cs typeface=""/>
                          <a:sym typeface="Arial"/>
                        </a:defRPr>
                      </a:lvl9pPr>
                    </a:lstStyle>
                    <a:p>
                      <a:pPr marL="0" marR="0" indent="0" algn="just">
                        <a:lnSpc>
                          <a:spcPct val="150000"/>
                        </a:lnSpc>
                        <a:spcBef>
                          <a:spcPts val="0"/>
                        </a:spcBef>
                        <a:spcAft>
                          <a:spcPts val="0"/>
                        </a:spcAft>
                      </a:pPr>
                      <a:r>
                        <a:rPr lang="en-IN" sz="1300" dirty="0">
                          <a:effectLst/>
                        </a:rPr>
                        <a:t>Components </a:t>
                      </a:r>
                      <a:endParaRPr lang="en-US" sz="1300" dirty="0">
                        <a:effectLst/>
                      </a:endParaRPr>
                    </a:p>
                    <a:p>
                      <a:pPr marL="0" marR="0" indent="0" algn="just">
                        <a:lnSpc>
                          <a:spcPct val="150000"/>
                        </a:lnSpc>
                        <a:spcBef>
                          <a:spcPts val="0"/>
                        </a:spcBef>
                        <a:spcAft>
                          <a:spcPts val="0"/>
                        </a:spcAft>
                      </a:pPr>
                      <a:r>
                        <a:rPr lang="en-IN" sz="1300" dirty="0">
                          <a:effectLst/>
                        </a:rPr>
                        <a:t>Tested</a:t>
                      </a:r>
                      <a:endParaRPr lang="en-US" sz="1300" b="1" dirty="0">
                        <a:effectLst/>
                        <a:latin typeface="+mj-lt"/>
                        <a:ea typeface="Calibri"/>
                        <a:cs typeface="Times New Roman"/>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BACC6"/>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ea typeface=""/>
                          <a:cs typeface=""/>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ea typeface=""/>
                          <a:cs typeface=""/>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ea typeface=""/>
                          <a:cs typeface=""/>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ea typeface=""/>
                          <a:cs typeface=""/>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ea typeface=""/>
                          <a:cs typeface=""/>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ea typeface=""/>
                          <a:cs typeface=""/>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ea typeface=""/>
                          <a:cs typeface=""/>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ea typeface=""/>
                          <a:cs typeface=""/>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ea typeface=""/>
                          <a:cs typeface=""/>
                          <a:sym typeface="Arial"/>
                        </a:defRPr>
                      </a:lvl9pPr>
                    </a:lstStyle>
                    <a:p>
                      <a:pPr marL="0" marR="0" indent="0" algn="just">
                        <a:lnSpc>
                          <a:spcPct val="150000"/>
                        </a:lnSpc>
                        <a:spcBef>
                          <a:spcPts val="0"/>
                        </a:spcBef>
                        <a:spcAft>
                          <a:spcPts val="0"/>
                        </a:spcAft>
                      </a:pPr>
                      <a:r>
                        <a:rPr lang="en-IN" sz="1300" dirty="0">
                          <a:effectLst/>
                        </a:rPr>
                        <a:t>Method </a:t>
                      </a:r>
                      <a:endParaRPr lang="en-US" sz="1300" dirty="0">
                        <a:effectLst/>
                      </a:endParaRPr>
                    </a:p>
                    <a:p>
                      <a:pPr marL="0" marR="0" indent="0" algn="just">
                        <a:lnSpc>
                          <a:spcPct val="150000"/>
                        </a:lnSpc>
                        <a:spcBef>
                          <a:spcPts val="0"/>
                        </a:spcBef>
                        <a:spcAft>
                          <a:spcPts val="0"/>
                        </a:spcAft>
                      </a:pPr>
                      <a:r>
                        <a:rPr lang="en-IN" sz="1300" dirty="0">
                          <a:effectLst/>
                        </a:rPr>
                        <a:t>Used</a:t>
                      </a:r>
                      <a:endParaRPr lang="en-US" sz="1300" b="1" dirty="0">
                        <a:effectLst/>
                        <a:latin typeface="+mj-lt"/>
                        <a:ea typeface="Calibri"/>
                        <a:cs typeface="Times New Roman"/>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BACC6"/>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ea typeface=""/>
                          <a:cs typeface=""/>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ea typeface=""/>
                          <a:cs typeface=""/>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ea typeface=""/>
                          <a:cs typeface=""/>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ea typeface=""/>
                          <a:cs typeface=""/>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ea typeface=""/>
                          <a:cs typeface=""/>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ea typeface=""/>
                          <a:cs typeface=""/>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ea typeface=""/>
                          <a:cs typeface=""/>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ea typeface=""/>
                          <a:cs typeface=""/>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ea typeface=""/>
                          <a:cs typeface=""/>
                          <a:sym typeface="Arial"/>
                        </a:defRPr>
                      </a:lvl9pPr>
                    </a:lstStyle>
                    <a:p>
                      <a:pPr marL="0" marR="0" indent="0" algn="just">
                        <a:lnSpc>
                          <a:spcPct val="150000"/>
                        </a:lnSpc>
                        <a:spcBef>
                          <a:spcPts val="0"/>
                        </a:spcBef>
                        <a:spcAft>
                          <a:spcPts val="0"/>
                        </a:spcAft>
                      </a:pPr>
                      <a:r>
                        <a:rPr lang="en-IN" sz="1300" dirty="0">
                          <a:effectLst/>
                        </a:rPr>
                        <a:t>Description </a:t>
                      </a:r>
                      <a:endParaRPr lang="en-US" sz="1300" b="1" dirty="0">
                        <a:effectLst/>
                        <a:latin typeface="+mj-lt"/>
                        <a:ea typeface="Calibri"/>
                        <a:cs typeface="Times New Roman"/>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BACC6"/>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ea typeface=""/>
                          <a:cs typeface=""/>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ea typeface=""/>
                          <a:cs typeface=""/>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ea typeface=""/>
                          <a:cs typeface=""/>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ea typeface=""/>
                          <a:cs typeface=""/>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ea typeface=""/>
                          <a:cs typeface=""/>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ea typeface=""/>
                          <a:cs typeface=""/>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ea typeface=""/>
                          <a:cs typeface=""/>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ea typeface=""/>
                          <a:cs typeface=""/>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ea typeface=""/>
                          <a:cs typeface=""/>
                          <a:sym typeface="Arial"/>
                        </a:defRPr>
                      </a:lvl9pPr>
                    </a:lstStyle>
                    <a:p>
                      <a:pPr marL="0" marR="0" indent="0" algn="just">
                        <a:lnSpc>
                          <a:spcPct val="150000"/>
                        </a:lnSpc>
                        <a:spcBef>
                          <a:spcPts val="0"/>
                        </a:spcBef>
                        <a:spcAft>
                          <a:spcPts val="0"/>
                        </a:spcAft>
                      </a:pPr>
                      <a:r>
                        <a:rPr lang="en-IN" sz="1300" dirty="0">
                          <a:effectLst/>
                        </a:rPr>
                        <a:t>Status</a:t>
                      </a:r>
                      <a:endParaRPr lang="en-US" sz="1300" b="1" dirty="0">
                        <a:effectLst/>
                        <a:latin typeface="+mj-lt"/>
                        <a:ea typeface="Calibri"/>
                        <a:cs typeface="Times New Roman"/>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BACC6"/>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ea typeface=""/>
                          <a:cs typeface=""/>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ea typeface=""/>
                          <a:cs typeface=""/>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ea typeface=""/>
                          <a:cs typeface=""/>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ea typeface=""/>
                          <a:cs typeface=""/>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ea typeface=""/>
                          <a:cs typeface=""/>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ea typeface=""/>
                          <a:cs typeface=""/>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ea typeface=""/>
                          <a:cs typeface=""/>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ea typeface=""/>
                          <a:cs typeface=""/>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ea typeface=""/>
                          <a:cs typeface=""/>
                          <a:sym typeface="Arial"/>
                        </a:defRPr>
                      </a:lvl9pPr>
                    </a:lstStyle>
                    <a:p>
                      <a:pPr marL="0" marR="0" indent="0" algn="just">
                        <a:lnSpc>
                          <a:spcPct val="150000"/>
                        </a:lnSpc>
                        <a:spcBef>
                          <a:spcPts val="0"/>
                        </a:spcBef>
                        <a:spcAft>
                          <a:spcPts val="0"/>
                        </a:spcAft>
                      </a:pPr>
                      <a:r>
                        <a:rPr lang="en-IN" sz="1300" dirty="0">
                          <a:effectLst/>
                        </a:rPr>
                        <a:t>Remarks</a:t>
                      </a:r>
                      <a:endParaRPr lang="en-US" sz="1300" b="1" dirty="0">
                        <a:effectLst/>
                        <a:latin typeface="+mj-lt"/>
                        <a:ea typeface="Calibri"/>
                        <a:cs typeface="Times New Roman"/>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BACC6"/>
                    </a:solidFill>
                  </a:tcPr>
                </a:tc>
                <a:extLst>
                  <a:ext uri="{0D108BD9-81ED-4DB2-BD59-A6C34878D82A}">
                    <a16:rowId xmlns="" xmlns:a16="http://schemas.microsoft.com/office/drawing/2014/main" val="10000"/>
                  </a:ext>
                </a:extLst>
              </a:tr>
              <a:tr h="1192445">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ea typeface=""/>
                          <a:cs typeface=""/>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ea typeface=""/>
                          <a:cs typeface=""/>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ea typeface=""/>
                          <a:cs typeface=""/>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ea typeface=""/>
                          <a:cs typeface=""/>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ea typeface=""/>
                          <a:cs typeface=""/>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ea typeface=""/>
                          <a:cs typeface=""/>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ea typeface=""/>
                          <a:cs typeface=""/>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ea typeface=""/>
                          <a:cs typeface=""/>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ea typeface=""/>
                          <a:cs typeface=""/>
                          <a:sym typeface="Arial"/>
                        </a:defRPr>
                      </a:lvl9pPr>
                    </a:lstStyle>
                    <a:p>
                      <a:pPr marL="0" marR="0" indent="0" algn="just">
                        <a:lnSpc>
                          <a:spcPct val="150000"/>
                        </a:lnSpc>
                        <a:spcBef>
                          <a:spcPts val="0"/>
                        </a:spcBef>
                        <a:spcAft>
                          <a:spcPts val="0"/>
                        </a:spcAft>
                      </a:pPr>
                      <a:r>
                        <a:rPr lang="en-IN" sz="1300" b="0" dirty="0" smtClean="0">
                          <a:solidFill>
                            <a:schemeClr val="tx1"/>
                          </a:solidFill>
                          <a:effectLst/>
                          <a:latin typeface="Calibri"/>
                          <a:ea typeface="Calibri"/>
                          <a:cs typeface="Times New Roman"/>
                        </a:rPr>
                        <a:t>          4</a:t>
                      </a:r>
                      <a:endParaRPr lang="en-US" sz="1300" b="0" dirty="0">
                        <a:solidFill>
                          <a:schemeClr val="tx1"/>
                        </a:solidFill>
                        <a:effectLst/>
                        <a:latin typeface="+mj-lt"/>
                        <a:ea typeface="Calibri"/>
                        <a:cs typeface="Times New Roman"/>
                      </a:endParaRPr>
                    </a:p>
                  </a:txBody>
                  <a:tcPr marL="68580" marR="68580" marT="0" marB="0">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CDDFE9"/>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
                          <a:cs typeface=""/>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
                          <a:cs typeface=""/>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
                          <a:cs typeface=""/>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
                          <a:cs typeface=""/>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
                          <a:cs typeface=""/>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
                          <a:cs typeface=""/>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
                          <a:cs typeface=""/>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
                          <a:cs typeface=""/>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
                          <a:cs typeface=""/>
                          <a:sym typeface="Arial"/>
                        </a:defRPr>
                      </a:lvl9pPr>
                    </a:lstStyle>
                    <a:p>
                      <a:pPr marL="0" marR="0" indent="0" algn="l">
                        <a:lnSpc>
                          <a:spcPct val="150000"/>
                        </a:lnSpc>
                        <a:spcBef>
                          <a:spcPts val="0"/>
                        </a:spcBef>
                        <a:spcAft>
                          <a:spcPts val="0"/>
                        </a:spcAft>
                      </a:pPr>
                      <a:r>
                        <a:rPr lang="en-IN" sz="1300" b="0" dirty="0" smtClean="0">
                          <a:effectLst/>
                          <a:latin typeface="Calibri"/>
                          <a:ea typeface="Calibri"/>
                          <a:cs typeface="Times New Roman"/>
                        </a:rPr>
                        <a:t>View</a:t>
                      </a:r>
                      <a:r>
                        <a:rPr lang="en-IN" sz="1300" b="0" baseline="0" dirty="0" smtClean="0">
                          <a:effectLst/>
                          <a:latin typeface="Calibri"/>
                          <a:ea typeface="Calibri"/>
                          <a:cs typeface="Times New Roman"/>
                        </a:rPr>
                        <a:t> friend request</a:t>
                      </a:r>
                      <a:endParaRPr lang="en-US" sz="1300" b="0" dirty="0">
                        <a:effectLst/>
                        <a:latin typeface="+mj-lt"/>
                        <a:ea typeface="Calibri"/>
                        <a:cs typeface="Times New Roman"/>
                      </a:endParaRPr>
                    </a:p>
                  </a:txBody>
                  <a:tcPr marL="68580" marR="68580" marT="0" marB="0">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CDDFE9"/>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
                          <a:cs typeface=""/>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
                          <a:cs typeface=""/>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
                          <a:cs typeface=""/>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
                          <a:cs typeface=""/>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
                          <a:cs typeface=""/>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
                          <a:cs typeface=""/>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
                          <a:cs typeface=""/>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
                          <a:cs typeface=""/>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
                          <a:cs typeface=""/>
                          <a:sym typeface="Arial"/>
                        </a:defRPr>
                      </a:lvl9pPr>
                    </a:lstStyle>
                    <a:p>
                      <a:pPr marL="0" marR="0" indent="0" algn="just">
                        <a:lnSpc>
                          <a:spcPct val="150000"/>
                        </a:lnSpc>
                        <a:spcBef>
                          <a:spcPts val="0"/>
                        </a:spcBef>
                        <a:spcAft>
                          <a:spcPts val="0"/>
                        </a:spcAft>
                      </a:pPr>
                      <a:r>
                        <a:rPr lang="en-IN" sz="1300" dirty="0">
                          <a:effectLst/>
                        </a:rPr>
                        <a:t>Unit Testing</a:t>
                      </a:r>
                      <a:endParaRPr lang="en-US" sz="1300" b="0" dirty="0">
                        <a:effectLst/>
                        <a:latin typeface="+mj-lt"/>
                        <a:ea typeface="Calibri"/>
                        <a:cs typeface="Times New Roman"/>
                      </a:endParaRPr>
                    </a:p>
                  </a:txBody>
                  <a:tcPr marL="68580" marR="68580" marT="0" marB="0">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CDDFE9"/>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
                          <a:cs typeface=""/>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
                          <a:cs typeface=""/>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
                          <a:cs typeface=""/>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
                          <a:cs typeface=""/>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
                          <a:cs typeface=""/>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
                          <a:cs typeface=""/>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
                          <a:cs typeface=""/>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
                          <a:cs typeface=""/>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
                          <a:cs typeface=""/>
                          <a:sym typeface="Arial"/>
                        </a:defRPr>
                      </a:lvl9pPr>
                    </a:lstStyle>
                    <a:p>
                      <a:pPr marL="0" marR="0" indent="0" algn="just">
                        <a:lnSpc>
                          <a:spcPct val="150000"/>
                        </a:lnSpc>
                        <a:spcBef>
                          <a:spcPts val="0"/>
                        </a:spcBef>
                        <a:spcAft>
                          <a:spcPts val="0"/>
                        </a:spcAft>
                      </a:pPr>
                      <a:r>
                        <a:rPr lang="en-US" sz="1300" b="0" dirty="0" smtClean="0">
                          <a:effectLst/>
                          <a:latin typeface="Calibri" panose="020F0502020204030204" pitchFamily="34" charset="0"/>
                          <a:ea typeface="Calibri"/>
                          <a:cs typeface="Calibri" panose="020F0502020204030204" pitchFamily="34" charset="0"/>
                        </a:rPr>
                        <a:t>View</a:t>
                      </a:r>
                      <a:r>
                        <a:rPr lang="en-US" sz="1300" b="0" baseline="0" dirty="0" smtClean="0">
                          <a:effectLst/>
                          <a:latin typeface="Calibri" panose="020F0502020204030204" pitchFamily="34" charset="0"/>
                          <a:ea typeface="Calibri"/>
                          <a:cs typeface="Calibri" panose="020F0502020204030204" pitchFamily="34" charset="0"/>
                        </a:rPr>
                        <a:t> the list of friend requests to be confirmed or rejected.</a:t>
                      </a:r>
                      <a:endParaRPr lang="en-US" sz="1300" b="0" dirty="0">
                        <a:effectLst/>
                        <a:latin typeface="Calibri" panose="020F0502020204030204" pitchFamily="34" charset="0"/>
                        <a:ea typeface="Calibri"/>
                        <a:cs typeface="Calibri" panose="020F0502020204030204" pitchFamily="34" charset="0"/>
                      </a:endParaRPr>
                    </a:p>
                  </a:txBody>
                  <a:tcPr marL="68580" marR="68580" marT="0" marB="0">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CDDFE9"/>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
                          <a:cs typeface=""/>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
                          <a:cs typeface=""/>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
                          <a:cs typeface=""/>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
                          <a:cs typeface=""/>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
                          <a:cs typeface=""/>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
                          <a:cs typeface=""/>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
                          <a:cs typeface=""/>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
                          <a:cs typeface=""/>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
                          <a:cs typeface=""/>
                          <a:sym typeface="Arial"/>
                        </a:defRPr>
                      </a:lvl9pPr>
                    </a:lstStyle>
                    <a:p>
                      <a:pPr marL="0" marR="0" indent="0" algn="just">
                        <a:lnSpc>
                          <a:spcPct val="150000"/>
                        </a:lnSpc>
                        <a:spcBef>
                          <a:spcPts val="0"/>
                        </a:spcBef>
                        <a:spcAft>
                          <a:spcPts val="0"/>
                        </a:spcAft>
                      </a:pPr>
                      <a:r>
                        <a:rPr lang="en-IN" sz="1300" dirty="0">
                          <a:effectLst/>
                        </a:rPr>
                        <a:t>Pass</a:t>
                      </a:r>
                      <a:endParaRPr lang="en-US" sz="1300" b="0" dirty="0">
                        <a:effectLst/>
                        <a:latin typeface="+mj-lt"/>
                        <a:ea typeface="Calibri"/>
                        <a:cs typeface="Times New Roman"/>
                      </a:endParaRPr>
                    </a:p>
                  </a:txBody>
                  <a:tcPr marL="68580" marR="68580" marT="0" marB="0">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CDDFE9"/>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
                          <a:cs typeface=""/>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
                          <a:cs typeface=""/>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
                          <a:cs typeface=""/>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
                          <a:cs typeface=""/>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
                          <a:cs typeface=""/>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
                          <a:cs typeface=""/>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
                          <a:cs typeface=""/>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
                          <a:cs typeface=""/>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
                          <a:cs typeface=""/>
                          <a:sym typeface="Arial"/>
                        </a:defRPr>
                      </a:lvl9pPr>
                    </a:lstStyle>
                    <a:p>
                      <a:pPr marL="0" marR="0" indent="0" algn="just">
                        <a:lnSpc>
                          <a:spcPct val="150000"/>
                        </a:lnSpc>
                        <a:spcBef>
                          <a:spcPts val="0"/>
                        </a:spcBef>
                        <a:spcAft>
                          <a:spcPts val="0"/>
                        </a:spcAft>
                      </a:pPr>
                      <a:r>
                        <a:rPr lang="en-US" sz="1300" b="0" dirty="0" smtClean="0">
                          <a:effectLst/>
                          <a:latin typeface="Calibri" panose="020F0502020204030204" pitchFamily="34" charset="0"/>
                          <a:ea typeface="Calibri"/>
                          <a:cs typeface="Calibri" panose="020F0502020204030204" pitchFamily="34" charset="0"/>
                        </a:rPr>
                        <a:t>Confirm</a:t>
                      </a:r>
                      <a:r>
                        <a:rPr lang="en-US" sz="1300" b="0" baseline="0" dirty="0" smtClean="0">
                          <a:effectLst/>
                          <a:latin typeface="Calibri" panose="020F0502020204030204" pitchFamily="34" charset="0"/>
                          <a:ea typeface="Calibri"/>
                          <a:cs typeface="Calibri" panose="020F0502020204030204" pitchFamily="34" charset="0"/>
                        </a:rPr>
                        <a:t> or reject the request .</a:t>
                      </a:r>
                      <a:endParaRPr lang="en-US" sz="1300" b="0" dirty="0">
                        <a:effectLst/>
                        <a:latin typeface="Calibri" panose="020F0502020204030204" pitchFamily="34" charset="0"/>
                        <a:ea typeface="Calibri"/>
                        <a:cs typeface="Calibri" panose="020F0502020204030204" pitchFamily="34" charset="0"/>
                      </a:endParaRPr>
                    </a:p>
                  </a:txBody>
                  <a:tcPr marL="68580" marR="68580" marT="0" marB="0">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CDDFE9"/>
                    </a:solidFill>
                  </a:tcPr>
                </a:tc>
                <a:extLst>
                  <a:ext uri="{0D108BD9-81ED-4DB2-BD59-A6C34878D82A}">
                    <a16:rowId xmlns="" xmlns:a16="http://schemas.microsoft.com/office/drawing/2014/main" val="10001"/>
                  </a:ext>
                </a:extLst>
              </a:tr>
              <a:tr h="1192445">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ea typeface=""/>
                          <a:cs typeface=""/>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ea typeface=""/>
                          <a:cs typeface=""/>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ea typeface=""/>
                          <a:cs typeface=""/>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ea typeface=""/>
                          <a:cs typeface=""/>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ea typeface=""/>
                          <a:cs typeface=""/>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ea typeface=""/>
                          <a:cs typeface=""/>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ea typeface=""/>
                          <a:cs typeface=""/>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ea typeface=""/>
                          <a:cs typeface=""/>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ea typeface=""/>
                          <a:cs typeface=""/>
                          <a:sym typeface="Arial"/>
                        </a:defRPr>
                      </a:lvl9pPr>
                    </a:lstStyle>
                    <a:p>
                      <a:pPr marL="0" marR="0" indent="0" algn="just">
                        <a:lnSpc>
                          <a:spcPct val="150000"/>
                        </a:lnSpc>
                        <a:spcBef>
                          <a:spcPts val="0"/>
                        </a:spcBef>
                        <a:spcAft>
                          <a:spcPts val="0"/>
                        </a:spcAft>
                      </a:pPr>
                      <a:r>
                        <a:rPr lang="en-IN" sz="1300" b="0" dirty="0" smtClean="0">
                          <a:solidFill>
                            <a:schemeClr val="tx1"/>
                          </a:solidFill>
                          <a:effectLst/>
                          <a:latin typeface="Calibri"/>
                          <a:ea typeface="Calibri"/>
                          <a:cs typeface="Times New Roman"/>
                        </a:rPr>
                        <a:t>          5</a:t>
                      </a:r>
                      <a:endParaRPr lang="en-US" sz="1300" b="0" dirty="0">
                        <a:solidFill>
                          <a:schemeClr val="tx1"/>
                        </a:solidFill>
                        <a:effectLst/>
                        <a:latin typeface="+mj-lt"/>
                        <a:ea typeface="Calibri"/>
                        <a:cs typeface="Times New Roman"/>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9F1F5"/>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
                          <a:cs typeface=""/>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
                          <a:cs typeface=""/>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
                          <a:cs typeface=""/>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
                          <a:cs typeface=""/>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
                          <a:cs typeface=""/>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
                          <a:cs typeface=""/>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
                          <a:cs typeface=""/>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
                          <a:cs typeface=""/>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
                          <a:cs typeface=""/>
                          <a:sym typeface="Arial"/>
                        </a:defRPr>
                      </a:lvl9pPr>
                    </a:lstStyle>
                    <a:p>
                      <a:pPr marL="0" marR="0" indent="0" algn="just">
                        <a:lnSpc>
                          <a:spcPct val="150000"/>
                        </a:lnSpc>
                        <a:spcBef>
                          <a:spcPts val="0"/>
                        </a:spcBef>
                        <a:spcAft>
                          <a:spcPts val="0"/>
                        </a:spcAft>
                      </a:pPr>
                      <a:r>
                        <a:rPr lang="en-US" sz="1300" b="0" dirty="0" smtClean="0">
                          <a:effectLst/>
                          <a:latin typeface="Calibri" panose="020F0502020204030204" pitchFamily="34" charset="0"/>
                          <a:ea typeface="Calibri"/>
                          <a:cs typeface="Calibri" panose="020F0502020204030204" pitchFamily="34" charset="0"/>
                        </a:rPr>
                        <a:t>Profile modify</a:t>
                      </a:r>
                      <a:endParaRPr lang="en-US" sz="1300" b="0" dirty="0">
                        <a:effectLst/>
                        <a:latin typeface="Calibri" panose="020F0502020204030204" pitchFamily="34" charset="0"/>
                        <a:ea typeface="Calibri"/>
                        <a:cs typeface="Calibri" panose="020F0502020204030204" pitchFamily="34"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9F1F5"/>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
                          <a:cs typeface=""/>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
                          <a:cs typeface=""/>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
                          <a:cs typeface=""/>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
                          <a:cs typeface=""/>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
                          <a:cs typeface=""/>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
                          <a:cs typeface=""/>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
                          <a:cs typeface=""/>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
                          <a:cs typeface=""/>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
                          <a:cs typeface=""/>
                          <a:sym typeface="Arial"/>
                        </a:defRPr>
                      </a:lvl9pPr>
                    </a:lstStyle>
                    <a:p>
                      <a:pPr marL="0" marR="0" indent="0" algn="just">
                        <a:lnSpc>
                          <a:spcPct val="150000"/>
                        </a:lnSpc>
                        <a:spcBef>
                          <a:spcPts val="0"/>
                        </a:spcBef>
                        <a:spcAft>
                          <a:spcPts val="0"/>
                        </a:spcAft>
                      </a:pPr>
                      <a:r>
                        <a:rPr lang="en-IN" sz="1300" dirty="0">
                          <a:effectLst/>
                        </a:rPr>
                        <a:t>Unit Testing </a:t>
                      </a:r>
                      <a:endParaRPr lang="en-US" sz="1300" b="0" dirty="0">
                        <a:effectLst/>
                        <a:latin typeface="+mj-lt"/>
                        <a:ea typeface="Calibri"/>
                        <a:cs typeface="Times New Roman"/>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9F1F5"/>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
                          <a:cs typeface=""/>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
                          <a:cs typeface=""/>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
                          <a:cs typeface=""/>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
                          <a:cs typeface=""/>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
                          <a:cs typeface=""/>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
                          <a:cs typeface=""/>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
                          <a:cs typeface=""/>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
                          <a:cs typeface=""/>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
                          <a:cs typeface=""/>
                          <a:sym typeface="Arial"/>
                        </a:defRPr>
                      </a:lvl9pPr>
                    </a:lstStyle>
                    <a:p>
                      <a:pPr marL="0" marR="0" indent="0" algn="just">
                        <a:lnSpc>
                          <a:spcPct val="150000"/>
                        </a:lnSpc>
                        <a:spcBef>
                          <a:spcPts val="0"/>
                        </a:spcBef>
                        <a:spcAft>
                          <a:spcPts val="0"/>
                        </a:spcAft>
                      </a:pPr>
                      <a:r>
                        <a:rPr lang="en-US" sz="1300" b="0" dirty="0" smtClean="0">
                          <a:effectLst/>
                          <a:latin typeface="Calibri" panose="020F0502020204030204" pitchFamily="34" charset="0"/>
                          <a:ea typeface="Calibri"/>
                          <a:cs typeface="Calibri" panose="020F0502020204030204" pitchFamily="34" charset="0"/>
                        </a:rPr>
                        <a:t>Enter the changes</a:t>
                      </a:r>
                      <a:r>
                        <a:rPr lang="en-US" sz="1300" b="0" baseline="0" dirty="0" smtClean="0">
                          <a:effectLst/>
                          <a:latin typeface="Calibri" panose="020F0502020204030204" pitchFamily="34" charset="0"/>
                          <a:ea typeface="Calibri"/>
                          <a:cs typeface="Calibri" panose="020F0502020204030204" pitchFamily="34" charset="0"/>
                        </a:rPr>
                        <a:t> to be made to the profile information and change profile picture.</a:t>
                      </a:r>
                      <a:endParaRPr lang="en-US" sz="1300" b="0" dirty="0" smtClean="0">
                        <a:effectLst/>
                        <a:latin typeface="Calibri" panose="020F0502020204030204" pitchFamily="34" charset="0"/>
                        <a:ea typeface="Calibri"/>
                        <a:cs typeface="Calibri" panose="020F0502020204030204" pitchFamily="34"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9F1F5"/>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
                          <a:cs typeface=""/>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
                          <a:cs typeface=""/>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
                          <a:cs typeface=""/>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
                          <a:cs typeface=""/>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
                          <a:cs typeface=""/>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
                          <a:cs typeface=""/>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
                          <a:cs typeface=""/>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
                          <a:cs typeface=""/>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
                          <a:cs typeface=""/>
                          <a:sym typeface="Arial"/>
                        </a:defRPr>
                      </a:lvl9pPr>
                    </a:lstStyle>
                    <a:p>
                      <a:pPr marL="0" marR="0" indent="0" algn="just">
                        <a:lnSpc>
                          <a:spcPct val="150000"/>
                        </a:lnSpc>
                        <a:spcBef>
                          <a:spcPts val="0"/>
                        </a:spcBef>
                        <a:spcAft>
                          <a:spcPts val="0"/>
                        </a:spcAft>
                      </a:pPr>
                      <a:r>
                        <a:rPr lang="en-IN" sz="1300" dirty="0">
                          <a:effectLst/>
                        </a:rPr>
                        <a:t>Pass</a:t>
                      </a:r>
                      <a:endParaRPr lang="en-US" sz="1300" b="0" dirty="0">
                        <a:effectLst/>
                        <a:latin typeface="+mj-lt"/>
                        <a:ea typeface="Calibri"/>
                        <a:cs typeface="Times New Roman"/>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9F1F5"/>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
                          <a:cs typeface=""/>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
                          <a:cs typeface=""/>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
                          <a:cs typeface=""/>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
                          <a:cs typeface=""/>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
                          <a:cs typeface=""/>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
                          <a:cs typeface=""/>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
                          <a:cs typeface=""/>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
                          <a:cs typeface=""/>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
                          <a:cs typeface=""/>
                          <a:sym typeface="Arial"/>
                        </a:defRPr>
                      </a:lvl9pPr>
                    </a:lstStyle>
                    <a:p>
                      <a:pPr marL="0" marR="0" indent="0" algn="just">
                        <a:lnSpc>
                          <a:spcPct val="150000"/>
                        </a:lnSpc>
                        <a:spcBef>
                          <a:spcPts val="0"/>
                        </a:spcBef>
                        <a:spcAft>
                          <a:spcPts val="0"/>
                        </a:spcAft>
                      </a:pPr>
                      <a:r>
                        <a:rPr lang="en-US" sz="1300" b="0" dirty="0" smtClean="0">
                          <a:effectLst/>
                          <a:latin typeface="Calibri" panose="020F0502020204030204" pitchFamily="34" charset="0"/>
                          <a:ea typeface="Calibri"/>
                          <a:cs typeface="Calibri" panose="020F0502020204030204" pitchFamily="34" charset="0"/>
                        </a:rPr>
                        <a:t>Changes</a:t>
                      </a:r>
                      <a:r>
                        <a:rPr lang="en-US" sz="1300" b="0" baseline="0" dirty="0" smtClean="0">
                          <a:effectLst/>
                          <a:latin typeface="Calibri" panose="020F0502020204030204" pitchFamily="34" charset="0"/>
                          <a:ea typeface="Calibri"/>
                          <a:cs typeface="Calibri" panose="020F0502020204030204" pitchFamily="34" charset="0"/>
                        </a:rPr>
                        <a:t> are reflected on the users profile.</a:t>
                      </a:r>
                      <a:endParaRPr lang="en-US" sz="1300" b="0" dirty="0">
                        <a:effectLst/>
                        <a:latin typeface="Calibri" panose="020F0502020204030204" pitchFamily="34" charset="0"/>
                        <a:ea typeface="Calibri"/>
                        <a:cs typeface="Calibri" panose="020F0502020204030204" pitchFamily="34"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9F1F5"/>
                    </a:solidFill>
                  </a:tcPr>
                </a:tc>
                <a:extLst>
                  <a:ext uri="{0D108BD9-81ED-4DB2-BD59-A6C34878D82A}">
                    <a16:rowId xmlns="" xmlns:a16="http://schemas.microsoft.com/office/drawing/2014/main" val="10002"/>
                  </a:ext>
                </a:extLst>
              </a:tr>
              <a:tr h="1236307">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ea typeface=""/>
                          <a:cs typeface=""/>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ea typeface=""/>
                          <a:cs typeface=""/>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ea typeface=""/>
                          <a:cs typeface=""/>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ea typeface=""/>
                          <a:cs typeface=""/>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ea typeface=""/>
                          <a:cs typeface=""/>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ea typeface=""/>
                          <a:cs typeface=""/>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ea typeface=""/>
                          <a:cs typeface=""/>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ea typeface=""/>
                          <a:cs typeface=""/>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ea typeface=""/>
                          <a:cs typeface=""/>
                          <a:sym typeface="Arial"/>
                        </a:defRPr>
                      </a:lvl9pPr>
                    </a:lstStyle>
                    <a:p>
                      <a:pPr marL="0" marR="0" indent="0" algn="just">
                        <a:lnSpc>
                          <a:spcPct val="150000"/>
                        </a:lnSpc>
                        <a:spcBef>
                          <a:spcPts val="0"/>
                        </a:spcBef>
                        <a:spcAft>
                          <a:spcPts val="0"/>
                        </a:spcAft>
                      </a:pPr>
                      <a:r>
                        <a:rPr lang="en-IN" sz="1300" b="0" dirty="0" smtClean="0">
                          <a:solidFill>
                            <a:schemeClr val="tx1"/>
                          </a:solidFill>
                          <a:effectLst/>
                          <a:latin typeface="Calibri"/>
                          <a:ea typeface="Calibri"/>
                          <a:cs typeface="Times New Roman"/>
                        </a:rPr>
                        <a:t>          6</a:t>
                      </a:r>
                      <a:endParaRPr lang="en-US" sz="1300" b="0" dirty="0">
                        <a:solidFill>
                          <a:schemeClr val="tx1"/>
                        </a:solidFill>
                        <a:effectLst/>
                        <a:latin typeface="+mj-lt"/>
                        <a:ea typeface="Calibri"/>
                        <a:cs typeface="Times New Roman"/>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CDDFE9"/>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
                          <a:cs typeface=""/>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
                          <a:cs typeface=""/>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
                          <a:cs typeface=""/>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
                          <a:cs typeface=""/>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
                          <a:cs typeface=""/>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
                          <a:cs typeface=""/>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
                          <a:cs typeface=""/>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
                          <a:cs typeface=""/>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
                          <a:cs typeface=""/>
                          <a:sym typeface="Arial"/>
                        </a:defRPr>
                      </a:lvl9pPr>
                    </a:lstStyle>
                    <a:p>
                      <a:pPr marL="0" marR="0" indent="0" algn="just">
                        <a:lnSpc>
                          <a:spcPct val="150000"/>
                        </a:lnSpc>
                        <a:spcBef>
                          <a:spcPts val="0"/>
                        </a:spcBef>
                        <a:spcAft>
                          <a:spcPts val="0"/>
                        </a:spcAft>
                      </a:pPr>
                      <a:r>
                        <a:rPr lang="en-IN" sz="1300" dirty="0" smtClean="0">
                          <a:effectLst/>
                        </a:rPr>
                        <a:t>Share</a:t>
                      </a:r>
                      <a:r>
                        <a:rPr lang="en-IN" sz="1300" baseline="0" dirty="0" smtClean="0">
                          <a:effectLst/>
                        </a:rPr>
                        <a:t> photo</a:t>
                      </a:r>
                      <a:endParaRPr lang="en-US" sz="1300" b="0" dirty="0">
                        <a:effectLst/>
                        <a:latin typeface="+mj-lt"/>
                        <a:ea typeface="Calibri"/>
                        <a:cs typeface="Times New Roman"/>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CDDFE9"/>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
                          <a:cs typeface=""/>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
                          <a:cs typeface=""/>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
                          <a:cs typeface=""/>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
                          <a:cs typeface=""/>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
                          <a:cs typeface=""/>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
                          <a:cs typeface=""/>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
                          <a:cs typeface=""/>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
                          <a:cs typeface=""/>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
                          <a:cs typeface=""/>
                          <a:sym typeface="Arial"/>
                        </a:defRPr>
                      </a:lvl9pPr>
                    </a:lstStyle>
                    <a:p>
                      <a:pPr marL="0" marR="0" indent="0" algn="just">
                        <a:lnSpc>
                          <a:spcPct val="150000"/>
                        </a:lnSpc>
                        <a:spcBef>
                          <a:spcPts val="0"/>
                        </a:spcBef>
                        <a:spcAft>
                          <a:spcPts val="0"/>
                        </a:spcAft>
                      </a:pPr>
                      <a:r>
                        <a:rPr lang="en-IN" sz="1300" dirty="0">
                          <a:effectLst/>
                        </a:rPr>
                        <a:t>Unit Testing</a:t>
                      </a:r>
                      <a:endParaRPr lang="en-US" sz="1300" b="0" dirty="0">
                        <a:effectLst/>
                        <a:latin typeface="+mj-lt"/>
                        <a:ea typeface="Calibri"/>
                        <a:cs typeface="Times New Roman"/>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CDDFE9"/>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
                          <a:cs typeface=""/>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
                          <a:cs typeface=""/>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
                          <a:cs typeface=""/>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
                          <a:cs typeface=""/>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
                          <a:cs typeface=""/>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
                          <a:cs typeface=""/>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
                          <a:cs typeface=""/>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
                          <a:cs typeface=""/>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
                          <a:cs typeface=""/>
                          <a:sym typeface="Arial"/>
                        </a:defRPr>
                      </a:lvl9pPr>
                    </a:lstStyle>
                    <a:p>
                      <a:pPr marL="0" marR="0" indent="0" algn="just">
                        <a:lnSpc>
                          <a:spcPct val="150000"/>
                        </a:lnSpc>
                        <a:spcBef>
                          <a:spcPts val="0"/>
                        </a:spcBef>
                        <a:spcAft>
                          <a:spcPts val="0"/>
                        </a:spcAft>
                      </a:pPr>
                      <a:r>
                        <a:rPr lang="en-IN" sz="1300" b="0" dirty="0" smtClean="0">
                          <a:effectLst/>
                          <a:latin typeface="Calibri"/>
                          <a:ea typeface="Calibri"/>
                          <a:cs typeface="Times New Roman"/>
                        </a:rPr>
                        <a:t>Choose</a:t>
                      </a:r>
                      <a:r>
                        <a:rPr lang="en-IN" sz="1300" b="0" baseline="0" dirty="0" smtClean="0">
                          <a:effectLst/>
                          <a:latin typeface="Calibri"/>
                          <a:ea typeface="Calibri"/>
                          <a:cs typeface="Times New Roman"/>
                        </a:rPr>
                        <a:t> the image to be uploaded.</a:t>
                      </a:r>
                      <a:endParaRPr lang="en-US" sz="1300" b="0" dirty="0">
                        <a:effectLst/>
                        <a:latin typeface="+mj-lt"/>
                        <a:ea typeface="Calibri"/>
                        <a:cs typeface="Times New Roman"/>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CDDFE9"/>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
                          <a:cs typeface=""/>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
                          <a:cs typeface=""/>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
                          <a:cs typeface=""/>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
                          <a:cs typeface=""/>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
                          <a:cs typeface=""/>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
                          <a:cs typeface=""/>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
                          <a:cs typeface=""/>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
                          <a:cs typeface=""/>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
                          <a:cs typeface=""/>
                          <a:sym typeface="Arial"/>
                        </a:defRPr>
                      </a:lvl9pPr>
                    </a:lstStyle>
                    <a:p>
                      <a:pPr marL="0" marR="0" indent="0" algn="just">
                        <a:lnSpc>
                          <a:spcPct val="150000"/>
                        </a:lnSpc>
                        <a:spcBef>
                          <a:spcPts val="0"/>
                        </a:spcBef>
                        <a:spcAft>
                          <a:spcPts val="0"/>
                        </a:spcAft>
                      </a:pPr>
                      <a:r>
                        <a:rPr lang="en-IN" sz="1300" dirty="0">
                          <a:effectLst/>
                        </a:rPr>
                        <a:t>Pass</a:t>
                      </a:r>
                      <a:endParaRPr lang="en-US" sz="1300" b="0" dirty="0">
                        <a:effectLst/>
                        <a:latin typeface="+mj-lt"/>
                        <a:ea typeface="Calibri"/>
                        <a:cs typeface="Times New Roman"/>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CDDFE9"/>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
                          <a:cs typeface=""/>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
                          <a:cs typeface=""/>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
                          <a:cs typeface=""/>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
                          <a:cs typeface=""/>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
                          <a:cs typeface=""/>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
                          <a:cs typeface=""/>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
                          <a:cs typeface=""/>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
                          <a:cs typeface=""/>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
                          <a:cs typeface=""/>
                          <a:sym typeface="Arial"/>
                        </a:defRPr>
                      </a:lvl9pPr>
                    </a:lstStyle>
                    <a:p>
                      <a:pPr marL="0" marR="0" indent="0" algn="just">
                        <a:lnSpc>
                          <a:spcPct val="150000"/>
                        </a:lnSpc>
                        <a:spcBef>
                          <a:spcPts val="0"/>
                        </a:spcBef>
                        <a:spcAft>
                          <a:spcPts val="0"/>
                        </a:spcAft>
                      </a:pPr>
                      <a:r>
                        <a:rPr lang="en-IN" sz="1300" b="0" dirty="0" smtClean="0">
                          <a:effectLst/>
                          <a:latin typeface="Calibri"/>
                          <a:ea typeface="Calibri"/>
                          <a:cs typeface="Times New Roman"/>
                        </a:rPr>
                        <a:t>The</a:t>
                      </a:r>
                      <a:r>
                        <a:rPr lang="en-IN" sz="1300" b="0" baseline="0" dirty="0" smtClean="0">
                          <a:effectLst/>
                          <a:latin typeface="Calibri"/>
                          <a:ea typeface="Calibri"/>
                          <a:cs typeface="Times New Roman"/>
                        </a:rPr>
                        <a:t> image appears on the friends wall based on the privacy.</a:t>
                      </a:r>
                      <a:endParaRPr lang="en-US" sz="1300" b="0" dirty="0">
                        <a:effectLst/>
                        <a:latin typeface="+mj-lt"/>
                        <a:ea typeface="Calibri"/>
                        <a:cs typeface="Times New Roman"/>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CDDFE9"/>
                    </a:solidFill>
                  </a:tcPr>
                </a:tc>
                <a:extLst>
                  <a:ext uri="{0D108BD9-81ED-4DB2-BD59-A6C34878D82A}">
                    <a16:rowId xmlns="" xmlns:a16="http://schemas.microsoft.com/office/drawing/2014/main" val="10003"/>
                  </a:ext>
                </a:extLst>
              </a:tr>
            </a:tbl>
          </a:graphicData>
        </a:graphic>
      </p:graphicFrame>
      <p:sp>
        <p:nvSpPr>
          <p:cNvPr id="4" name="Shape 104"/>
          <p:cNvSpPr txBox="1"/>
          <p:nvPr/>
        </p:nvSpPr>
        <p:spPr>
          <a:xfrm>
            <a:off x="681567" y="6416677"/>
            <a:ext cx="781051" cy="36512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 sz="2667" b="1" i="1">
                <a:solidFill>
                  <a:srgbClr val="FEFFFF"/>
                </a:solidFill>
                <a:latin typeface="Century Gothic"/>
                <a:ea typeface="Century Gothic"/>
                <a:cs typeface="Century Gothic"/>
                <a:sym typeface="Century Gothic"/>
              </a:rPr>
              <a:t>43</a:t>
            </a:fld>
            <a:endParaRPr sz="2667" b="1" i="1" dirty="0">
              <a:solidFill>
                <a:srgbClr val="FEFFFF"/>
              </a:solidFill>
              <a:latin typeface="Century Gothic"/>
              <a:ea typeface="Century Gothic"/>
              <a:cs typeface="Century Gothic"/>
              <a:sym typeface="Century Gothic"/>
            </a:endParaRPr>
          </a:p>
        </p:txBody>
      </p:sp>
    </p:spTree>
    <p:extLst>
      <p:ext uri="{BB962C8B-B14F-4D97-AF65-F5344CB8AC3E}">
        <p14:creationId xmlns:p14="http://schemas.microsoft.com/office/powerpoint/2010/main" val="23287131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753332457"/>
              </p:ext>
            </p:extLst>
          </p:nvPr>
        </p:nvGraphicFramePr>
        <p:xfrm>
          <a:off x="1706382" y="797168"/>
          <a:ext cx="9087318" cy="5898684"/>
        </p:xfrm>
        <a:graphic>
          <a:graphicData uri="http://schemas.openxmlformats.org/drawingml/2006/table">
            <a:tbl>
              <a:tblPr firstRow="1" bandRow="1"/>
              <a:tblGrid>
                <a:gridCol w="904611">
                  <a:extLst>
                    <a:ext uri="{9D8B030D-6E8A-4147-A177-3AD203B41FA5}">
                      <a16:colId xmlns="" xmlns:a16="http://schemas.microsoft.com/office/drawing/2014/main" val="20000"/>
                    </a:ext>
                  </a:extLst>
                </a:gridCol>
                <a:gridCol w="1430216">
                  <a:extLst>
                    <a:ext uri="{9D8B030D-6E8A-4147-A177-3AD203B41FA5}">
                      <a16:colId xmlns="" xmlns:a16="http://schemas.microsoft.com/office/drawing/2014/main" val="20001"/>
                    </a:ext>
                  </a:extLst>
                </a:gridCol>
                <a:gridCol w="1664677">
                  <a:extLst>
                    <a:ext uri="{9D8B030D-6E8A-4147-A177-3AD203B41FA5}">
                      <a16:colId xmlns="" xmlns:a16="http://schemas.microsoft.com/office/drawing/2014/main" val="20002"/>
                    </a:ext>
                  </a:extLst>
                </a:gridCol>
                <a:gridCol w="1538976">
                  <a:extLst>
                    <a:ext uri="{9D8B030D-6E8A-4147-A177-3AD203B41FA5}">
                      <a16:colId xmlns="" xmlns:a16="http://schemas.microsoft.com/office/drawing/2014/main" val="20003"/>
                    </a:ext>
                  </a:extLst>
                </a:gridCol>
                <a:gridCol w="808892">
                  <a:extLst>
                    <a:ext uri="{9D8B030D-6E8A-4147-A177-3AD203B41FA5}">
                      <a16:colId xmlns="" xmlns:a16="http://schemas.microsoft.com/office/drawing/2014/main" val="20004"/>
                    </a:ext>
                  </a:extLst>
                </a:gridCol>
                <a:gridCol w="2739946">
                  <a:extLst>
                    <a:ext uri="{9D8B030D-6E8A-4147-A177-3AD203B41FA5}">
                      <a16:colId xmlns="" xmlns:a16="http://schemas.microsoft.com/office/drawing/2014/main" val="20005"/>
                    </a:ext>
                  </a:extLst>
                </a:gridCol>
              </a:tblGrid>
              <a:tr h="586473">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ea typeface=""/>
                          <a:cs typeface=""/>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ea typeface=""/>
                          <a:cs typeface=""/>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ea typeface=""/>
                          <a:cs typeface=""/>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ea typeface=""/>
                          <a:cs typeface=""/>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ea typeface=""/>
                          <a:cs typeface=""/>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ea typeface=""/>
                          <a:cs typeface=""/>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ea typeface=""/>
                          <a:cs typeface=""/>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ea typeface=""/>
                          <a:cs typeface=""/>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ea typeface=""/>
                          <a:cs typeface=""/>
                          <a:sym typeface="Arial"/>
                        </a:defRPr>
                      </a:lvl9pPr>
                    </a:lstStyle>
                    <a:p>
                      <a:pPr marL="0" marR="0" indent="0" algn="just">
                        <a:lnSpc>
                          <a:spcPct val="150000"/>
                        </a:lnSpc>
                        <a:spcBef>
                          <a:spcPts val="0"/>
                        </a:spcBef>
                        <a:spcAft>
                          <a:spcPts val="0"/>
                        </a:spcAft>
                      </a:pPr>
                      <a:r>
                        <a:rPr lang="en-IN" sz="1300" dirty="0">
                          <a:effectLst/>
                        </a:rPr>
                        <a:t>Serial </a:t>
                      </a:r>
                      <a:endParaRPr lang="en-US" sz="1300" dirty="0">
                        <a:effectLst/>
                      </a:endParaRPr>
                    </a:p>
                    <a:p>
                      <a:pPr marL="0" marR="0" indent="0" algn="just">
                        <a:lnSpc>
                          <a:spcPct val="150000"/>
                        </a:lnSpc>
                        <a:spcBef>
                          <a:spcPts val="0"/>
                        </a:spcBef>
                        <a:spcAft>
                          <a:spcPts val="0"/>
                        </a:spcAft>
                      </a:pPr>
                      <a:r>
                        <a:rPr lang="en-IN" sz="1300" dirty="0">
                          <a:effectLst/>
                        </a:rPr>
                        <a:t>Number</a:t>
                      </a:r>
                      <a:endParaRPr lang="en-US" sz="1300" dirty="0">
                        <a:effectLst/>
                        <a:latin typeface="+mj-lt"/>
                        <a:ea typeface="Calibri"/>
                        <a:cs typeface="Times New Roman"/>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BACC6"/>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ea typeface=""/>
                          <a:cs typeface=""/>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ea typeface=""/>
                          <a:cs typeface=""/>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ea typeface=""/>
                          <a:cs typeface=""/>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ea typeface=""/>
                          <a:cs typeface=""/>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ea typeface=""/>
                          <a:cs typeface=""/>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ea typeface=""/>
                          <a:cs typeface=""/>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ea typeface=""/>
                          <a:cs typeface=""/>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ea typeface=""/>
                          <a:cs typeface=""/>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ea typeface=""/>
                          <a:cs typeface=""/>
                          <a:sym typeface="Arial"/>
                        </a:defRPr>
                      </a:lvl9pPr>
                    </a:lstStyle>
                    <a:p>
                      <a:pPr marL="0" marR="0" indent="0" algn="just">
                        <a:lnSpc>
                          <a:spcPct val="150000"/>
                        </a:lnSpc>
                        <a:spcBef>
                          <a:spcPts val="0"/>
                        </a:spcBef>
                        <a:spcAft>
                          <a:spcPts val="0"/>
                        </a:spcAft>
                      </a:pPr>
                      <a:r>
                        <a:rPr lang="en-IN" sz="1300" dirty="0">
                          <a:effectLst/>
                        </a:rPr>
                        <a:t>Components </a:t>
                      </a:r>
                      <a:endParaRPr lang="en-US" sz="1300" dirty="0">
                        <a:effectLst/>
                      </a:endParaRPr>
                    </a:p>
                    <a:p>
                      <a:pPr marL="0" marR="0" indent="0" algn="just">
                        <a:lnSpc>
                          <a:spcPct val="150000"/>
                        </a:lnSpc>
                        <a:spcBef>
                          <a:spcPts val="0"/>
                        </a:spcBef>
                        <a:spcAft>
                          <a:spcPts val="0"/>
                        </a:spcAft>
                      </a:pPr>
                      <a:r>
                        <a:rPr lang="en-IN" sz="1300" dirty="0">
                          <a:effectLst/>
                        </a:rPr>
                        <a:t>Tested</a:t>
                      </a:r>
                      <a:endParaRPr lang="en-US" sz="1300" dirty="0">
                        <a:effectLst/>
                        <a:latin typeface="+mj-lt"/>
                        <a:ea typeface="Calibri"/>
                        <a:cs typeface="Times New Roman"/>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BACC6"/>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ea typeface=""/>
                          <a:cs typeface=""/>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ea typeface=""/>
                          <a:cs typeface=""/>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ea typeface=""/>
                          <a:cs typeface=""/>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ea typeface=""/>
                          <a:cs typeface=""/>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ea typeface=""/>
                          <a:cs typeface=""/>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ea typeface=""/>
                          <a:cs typeface=""/>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ea typeface=""/>
                          <a:cs typeface=""/>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ea typeface=""/>
                          <a:cs typeface=""/>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ea typeface=""/>
                          <a:cs typeface=""/>
                          <a:sym typeface="Arial"/>
                        </a:defRPr>
                      </a:lvl9pPr>
                    </a:lstStyle>
                    <a:p>
                      <a:pPr marL="0" marR="0" indent="0" algn="just">
                        <a:lnSpc>
                          <a:spcPct val="150000"/>
                        </a:lnSpc>
                        <a:spcBef>
                          <a:spcPts val="0"/>
                        </a:spcBef>
                        <a:spcAft>
                          <a:spcPts val="0"/>
                        </a:spcAft>
                      </a:pPr>
                      <a:r>
                        <a:rPr lang="en-IN" sz="1300" dirty="0">
                          <a:effectLst/>
                        </a:rPr>
                        <a:t>Method </a:t>
                      </a:r>
                      <a:endParaRPr lang="en-US" sz="1300" dirty="0">
                        <a:effectLst/>
                      </a:endParaRPr>
                    </a:p>
                    <a:p>
                      <a:pPr marL="0" marR="0" indent="0" algn="just">
                        <a:lnSpc>
                          <a:spcPct val="150000"/>
                        </a:lnSpc>
                        <a:spcBef>
                          <a:spcPts val="0"/>
                        </a:spcBef>
                        <a:spcAft>
                          <a:spcPts val="0"/>
                        </a:spcAft>
                      </a:pPr>
                      <a:r>
                        <a:rPr lang="en-IN" sz="1300" dirty="0">
                          <a:effectLst/>
                        </a:rPr>
                        <a:t>Used</a:t>
                      </a:r>
                      <a:endParaRPr lang="en-US" sz="1300" dirty="0">
                        <a:effectLst/>
                        <a:latin typeface="+mj-lt"/>
                        <a:ea typeface="Calibri"/>
                        <a:cs typeface="Times New Roman"/>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BACC6"/>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ea typeface=""/>
                          <a:cs typeface=""/>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ea typeface=""/>
                          <a:cs typeface=""/>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ea typeface=""/>
                          <a:cs typeface=""/>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ea typeface=""/>
                          <a:cs typeface=""/>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ea typeface=""/>
                          <a:cs typeface=""/>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ea typeface=""/>
                          <a:cs typeface=""/>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ea typeface=""/>
                          <a:cs typeface=""/>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ea typeface=""/>
                          <a:cs typeface=""/>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ea typeface=""/>
                          <a:cs typeface=""/>
                          <a:sym typeface="Arial"/>
                        </a:defRPr>
                      </a:lvl9pPr>
                    </a:lstStyle>
                    <a:p>
                      <a:pPr marL="0" marR="0" indent="0" algn="just">
                        <a:lnSpc>
                          <a:spcPct val="150000"/>
                        </a:lnSpc>
                        <a:spcBef>
                          <a:spcPts val="0"/>
                        </a:spcBef>
                        <a:spcAft>
                          <a:spcPts val="0"/>
                        </a:spcAft>
                      </a:pPr>
                      <a:r>
                        <a:rPr lang="en-IN" sz="1300" dirty="0">
                          <a:effectLst/>
                        </a:rPr>
                        <a:t>Description</a:t>
                      </a:r>
                      <a:endParaRPr lang="en-US" sz="1300" dirty="0">
                        <a:effectLst/>
                        <a:latin typeface="+mj-lt"/>
                        <a:ea typeface="Calibri"/>
                        <a:cs typeface="Times New Roman"/>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BACC6"/>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ea typeface=""/>
                          <a:cs typeface=""/>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ea typeface=""/>
                          <a:cs typeface=""/>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ea typeface=""/>
                          <a:cs typeface=""/>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ea typeface=""/>
                          <a:cs typeface=""/>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ea typeface=""/>
                          <a:cs typeface=""/>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ea typeface=""/>
                          <a:cs typeface=""/>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ea typeface=""/>
                          <a:cs typeface=""/>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ea typeface=""/>
                          <a:cs typeface=""/>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ea typeface=""/>
                          <a:cs typeface=""/>
                          <a:sym typeface="Arial"/>
                        </a:defRPr>
                      </a:lvl9pPr>
                    </a:lstStyle>
                    <a:p>
                      <a:pPr marL="0" marR="0" indent="0" algn="just">
                        <a:lnSpc>
                          <a:spcPct val="150000"/>
                        </a:lnSpc>
                        <a:spcBef>
                          <a:spcPts val="0"/>
                        </a:spcBef>
                        <a:spcAft>
                          <a:spcPts val="0"/>
                        </a:spcAft>
                      </a:pPr>
                      <a:r>
                        <a:rPr lang="en-IN" sz="1300" dirty="0">
                          <a:effectLst/>
                        </a:rPr>
                        <a:t>Status</a:t>
                      </a:r>
                      <a:endParaRPr lang="en-US" sz="1300" dirty="0">
                        <a:effectLst/>
                        <a:latin typeface="+mj-lt"/>
                        <a:ea typeface="Calibri"/>
                        <a:cs typeface="Times New Roman"/>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BACC6"/>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ea typeface=""/>
                          <a:cs typeface=""/>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ea typeface=""/>
                          <a:cs typeface=""/>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ea typeface=""/>
                          <a:cs typeface=""/>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ea typeface=""/>
                          <a:cs typeface=""/>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ea typeface=""/>
                          <a:cs typeface=""/>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ea typeface=""/>
                          <a:cs typeface=""/>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ea typeface=""/>
                          <a:cs typeface=""/>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ea typeface=""/>
                          <a:cs typeface=""/>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ea typeface=""/>
                          <a:cs typeface=""/>
                          <a:sym typeface="Arial"/>
                        </a:defRPr>
                      </a:lvl9pPr>
                    </a:lstStyle>
                    <a:p>
                      <a:pPr marL="0" marR="0" indent="0" algn="just">
                        <a:lnSpc>
                          <a:spcPct val="150000"/>
                        </a:lnSpc>
                        <a:spcBef>
                          <a:spcPts val="0"/>
                        </a:spcBef>
                        <a:spcAft>
                          <a:spcPts val="0"/>
                        </a:spcAft>
                      </a:pPr>
                      <a:r>
                        <a:rPr lang="en-IN" sz="1300" dirty="0">
                          <a:effectLst/>
                        </a:rPr>
                        <a:t>Remark</a:t>
                      </a:r>
                      <a:endParaRPr lang="en-US" sz="1300" dirty="0">
                        <a:effectLst/>
                        <a:latin typeface="+mj-lt"/>
                        <a:ea typeface="Calibri"/>
                        <a:cs typeface="Times New Roman"/>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BACC6"/>
                    </a:solidFill>
                  </a:tcPr>
                </a:tc>
                <a:extLst>
                  <a:ext uri="{0D108BD9-81ED-4DB2-BD59-A6C34878D82A}">
                    <a16:rowId xmlns="" xmlns:a16="http://schemas.microsoft.com/office/drawing/2014/main" val="10000"/>
                  </a:ext>
                </a:extLst>
              </a:tr>
              <a:tr h="9404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
                          <a:cs typeface=""/>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
                          <a:cs typeface=""/>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
                          <a:cs typeface=""/>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
                          <a:cs typeface=""/>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
                          <a:cs typeface=""/>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
                          <a:cs typeface=""/>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
                          <a:cs typeface=""/>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
                          <a:cs typeface=""/>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
                          <a:cs typeface=""/>
                          <a:sym typeface="Arial"/>
                        </a:defRPr>
                      </a:lvl9pPr>
                    </a:lstStyle>
                    <a:p>
                      <a:pPr marL="0" marR="0" indent="0" algn="just">
                        <a:lnSpc>
                          <a:spcPct val="150000"/>
                        </a:lnSpc>
                        <a:spcBef>
                          <a:spcPts val="0"/>
                        </a:spcBef>
                        <a:spcAft>
                          <a:spcPts val="0"/>
                        </a:spcAft>
                      </a:pPr>
                      <a:r>
                        <a:rPr lang="en-IN" sz="1300" dirty="0" smtClean="0">
                          <a:effectLst/>
                        </a:rPr>
                        <a:t>      </a:t>
                      </a:r>
                      <a:r>
                        <a:rPr lang="en-IN" sz="1300" dirty="0">
                          <a:effectLst/>
                        </a:rPr>
                        <a:t>1</a:t>
                      </a:r>
                      <a:endParaRPr lang="en-US" sz="1300" dirty="0">
                        <a:effectLst/>
                        <a:latin typeface="+mj-lt"/>
                        <a:ea typeface="Calibri"/>
                        <a:cs typeface="Times New Roman"/>
                      </a:endParaRPr>
                    </a:p>
                  </a:txBody>
                  <a:tcPr marL="68580" marR="68580" marT="0" marB="0">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BACC6">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
                          <a:cs typeface=""/>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
                          <a:cs typeface=""/>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
                          <a:cs typeface=""/>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
                          <a:cs typeface=""/>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
                          <a:cs typeface=""/>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
                          <a:cs typeface=""/>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
                          <a:cs typeface=""/>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
                          <a:cs typeface=""/>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
                          <a:cs typeface=""/>
                          <a:sym typeface="Arial"/>
                        </a:defRPr>
                      </a:lvl9pPr>
                    </a:lstStyle>
                    <a:p>
                      <a:pPr marL="0" marR="0" indent="0" algn="just">
                        <a:lnSpc>
                          <a:spcPct val="150000"/>
                        </a:lnSpc>
                        <a:spcBef>
                          <a:spcPts val="0"/>
                        </a:spcBef>
                        <a:spcAft>
                          <a:spcPts val="0"/>
                        </a:spcAft>
                      </a:pPr>
                      <a:r>
                        <a:rPr lang="en-IN" sz="1300" dirty="0">
                          <a:effectLst/>
                        </a:rPr>
                        <a:t>Login Phase</a:t>
                      </a:r>
                      <a:endParaRPr lang="en-US" sz="1300" dirty="0">
                        <a:effectLst/>
                        <a:latin typeface="+mj-lt"/>
                        <a:ea typeface="Calibri"/>
                        <a:cs typeface="Times New Roman"/>
                      </a:endParaRPr>
                    </a:p>
                  </a:txBody>
                  <a:tcPr marL="68580" marR="68580" marT="0" marB="0">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BACC6">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
                          <a:cs typeface=""/>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
                          <a:cs typeface=""/>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
                          <a:cs typeface=""/>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
                          <a:cs typeface=""/>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
                          <a:cs typeface=""/>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
                          <a:cs typeface=""/>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
                          <a:cs typeface=""/>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
                          <a:cs typeface=""/>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
                          <a:cs typeface=""/>
                          <a:sym typeface="Arial"/>
                        </a:defRPr>
                      </a:lvl9pPr>
                    </a:lstStyle>
                    <a:p>
                      <a:pPr marL="0" marR="0" indent="0" algn="just">
                        <a:lnSpc>
                          <a:spcPct val="150000"/>
                        </a:lnSpc>
                        <a:spcBef>
                          <a:spcPts val="0"/>
                        </a:spcBef>
                        <a:spcAft>
                          <a:spcPts val="0"/>
                        </a:spcAft>
                      </a:pPr>
                      <a:r>
                        <a:rPr lang="en-IN" sz="1300" dirty="0">
                          <a:effectLst/>
                        </a:rPr>
                        <a:t>Integration Testing  </a:t>
                      </a:r>
                      <a:endParaRPr lang="en-US" sz="1300" dirty="0">
                        <a:effectLst/>
                        <a:latin typeface="+mj-lt"/>
                        <a:ea typeface="Calibri"/>
                        <a:cs typeface="Times New Roman"/>
                      </a:endParaRPr>
                    </a:p>
                  </a:txBody>
                  <a:tcPr marL="68580" marR="68580" marT="0" marB="0">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BACC6">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
                          <a:cs typeface=""/>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
                          <a:cs typeface=""/>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
                          <a:cs typeface=""/>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
                          <a:cs typeface=""/>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
                          <a:cs typeface=""/>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
                          <a:cs typeface=""/>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
                          <a:cs typeface=""/>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
                          <a:cs typeface=""/>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
                          <a:cs typeface=""/>
                          <a:sym typeface="Arial"/>
                        </a:defRPr>
                      </a:lvl9pPr>
                    </a:lstStyle>
                    <a:p>
                      <a:pPr marL="0" marR="0" indent="0" algn="just">
                        <a:lnSpc>
                          <a:spcPct val="150000"/>
                        </a:lnSpc>
                        <a:spcBef>
                          <a:spcPts val="0"/>
                        </a:spcBef>
                        <a:spcAft>
                          <a:spcPts val="0"/>
                        </a:spcAft>
                      </a:pPr>
                      <a:r>
                        <a:rPr lang="en-IN" sz="1300" dirty="0">
                          <a:effectLst/>
                        </a:rPr>
                        <a:t>Check if the user is able to login or not</a:t>
                      </a:r>
                      <a:endParaRPr lang="en-US" sz="1300" dirty="0">
                        <a:effectLst/>
                        <a:latin typeface="+mj-lt"/>
                        <a:ea typeface="Calibri"/>
                        <a:cs typeface="Times New Roman"/>
                      </a:endParaRPr>
                    </a:p>
                  </a:txBody>
                  <a:tcPr marL="68580" marR="68580" marT="0" marB="0">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BACC6">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
                          <a:cs typeface=""/>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
                          <a:cs typeface=""/>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
                          <a:cs typeface=""/>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
                          <a:cs typeface=""/>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
                          <a:cs typeface=""/>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
                          <a:cs typeface=""/>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
                          <a:cs typeface=""/>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
                          <a:cs typeface=""/>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
                          <a:cs typeface=""/>
                          <a:sym typeface="Arial"/>
                        </a:defRPr>
                      </a:lvl9pPr>
                    </a:lstStyle>
                    <a:p>
                      <a:pPr marL="0" marR="0" indent="0" algn="just">
                        <a:lnSpc>
                          <a:spcPct val="150000"/>
                        </a:lnSpc>
                        <a:spcBef>
                          <a:spcPts val="0"/>
                        </a:spcBef>
                        <a:spcAft>
                          <a:spcPts val="0"/>
                        </a:spcAft>
                      </a:pPr>
                      <a:r>
                        <a:rPr lang="en-IN" sz="1300" dirty="0">
                          <a:effectLst/>
                        </a:rPr>
                        <a:t>Pass</a:t>
                      </a:r>
                      <a:endParaRPr lang="en-US" sz="1300" dirty="0">
                        <a:effectLst/>
                        <a:latin typeface="+mj-lt"/>
                        <a:ea typeface="Calibri"/>
                        <a:cs typeface="Times New Roman"/>
                      </a:endParaRPr>
                    </a:p>
                  </a:txBody>
                  <a:tcPr marL="68580" marR="68580" marT="0" marB="0">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BACC6">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
                          <a:cs typeface=""/>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
                          <a:cs typeface=""/>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
                          <a:cs typeface=""/>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
                          <a:cs typeface=""/>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
                          <a:cs typeface=""/>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
                          <a:cs typeface=""/>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
                          <a:cs typeface=""/>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
                          <a:cs typeface=""/>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
                          <a:cs typeface=""/>
                          <a:sym typeface="Arial"/>
                        </a:defRPr>
                      </a:lvl9pPr>
                    </a:lstStyle>
                    <a:p>
                      <a:pPr marL="0" marR="0" indent="0" algn="just">
                        <a:lnSpc>
                          <a:spcPct val="150000"/>
                        </a:lnSpc>
                        <a:spcBef>
                          <a:spcPts val="0"/>
                        </a:spcBef>
                        <a:spcAft>
                          <a:spcPts val="0"/>
                        </a:spcAft>
                      </a:pPr>
                      <a:r>
                        <a:rPr lang="en-IN" sz="1300" dirty="0">
                          <a:effectLst/>
                        </a:rPr>
                        <a:t>Server verifies the </a:t>
                      </a:r>
                      <a:r>
                        <a:rPr lang="en-IN" sz="1300" dirty="0" smtClean="0">
                          <a:effectLst/>
                        </a:rPr>
                        <a:t>user</a:t>
                      </a:r>
                      <a:r>
                        <a:rPr lang="en-IN" sz="1300" baseline="0" dirty="0" smtClean="0">
                          <a:effectLst/>
                        </a:rPr>
                        <a:t> and sends a push notification on successful login.</a:t>
                      </a:r>
                      <a:endParaRPr lang="en-US" sz="1300" dirty="0">
                        <a:effectLst/>
                        <a:latin typeface="+mj-lt"/>
                        <a:ea typeface="Calibri"/>
                        <a:cs typeface="Times New Roman"/>
                      </a:endParaRPr>
                    </a:p>
                  </a:txBody>
                  <a:tcPr marL="68580" marR="68580" marT="0" marB="0">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BACC6">
                        <a:tint val="40000"/>
                      </a:srgbClr>
                    </a:solidFill>
                  </a:tcPr>
                </a:tc>
                <a:extLst>
                  <a:ext uri="{0D108BD9-81ED-4DB2-BD59-A6C34878D82A}">
                    <a16:rowId xmlns="" xmlns:a16="http://schemas.microsoft.com/office/drawing/2014/main" val="10001"/>
                  </a:ext>
                </a:extLst>
              </a:tr>
              <a:tr h="1269447">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
                          <a:cs typeface=""/>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
                          <a:cs typeface=""/>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
                          <a:cs typeface=""/>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
                          <a:cs typeface=""/>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
                          <a:cs typeface=""/>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
                          <a:cs typeface=""/>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
                          <a:cs typeface=""/>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
                          <a:cs typeface=""/>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
                          <a:cs typeface=""/>
                          <a:sym typeface="Arial"/>
                        </a:defRPr>
                      </a:lvl9pPr>
                    </a:lstStyle>
                    <a:p>
                      <a:pPr marL="0" marR="0" indent="0" algn="just">
                        <a:lnSpc>
                          <a:spcPct val="150000"/>
                        </a:lnSpc>
                        <a:spcBef>
                          <a:spcPts val="0"/>
                        </a:spcBef>
                        <a:spcAft>
                          <a:spcPts val="0"/>
                        </a:spcAft>
                      </a:pPr>
                      <a:r>
                        <a:rPr lang="en-IN" sz="1300" dirty="0" smtClean="0">
                          <a:effectLst/>
                        </a:rPr>
                        <a:t>      2</a:t>
                      </a:r>
                      <a:endParaRPr lang="en-US" sz="1300" dirty="0">
                        <a:effectLst/>
                        <a:latin typeface="+mj-lt"/>
                        <a:ea typeface="Calibri"/>
                        <a:cs typeface="Times New Roman"/>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BACC6">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
                          <a:cs typeface=""/>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
                          <a:cs typeface=""/>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
                          <a:cs typeface=""/>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
                          <a:cs typeface=""/>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
                          <a:cs typeface=""/>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
                          <a:cs typeface=""/>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
                          <a:cs typeface=""/>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
                          <a:cs typeface=""/>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
                          <a:cs typeface=""/>
                          <a:sym typeface="Arial"/>
                        </a:defRPr>
                      </a:lvl9pPr>
                    </a:lstStyle>
                    <a:p>
                      <a:pPr marL="0" marR="0" indent="0" algn="just">
                        <a:lnSpc>
                          <a:spcPct val="150000"/>
                        </a:lnSpc>
                        <a:spcBef>
                          <a:spcPts val="0"/>
                        </a:spcBef>
                        <a:spcAft>
                          <a:spcPts val="0"/>
                        </a:spcAft>
                      </a:pPr>
                      <a:r>
                        <a:rPr lang="en-IN" sz="1300" dirty="0" smtClean="0">
                          <a:effectLst/>
                        </a:rPr>
                        <a:t>Signup </a:t>
                      </a:r>
                      <a:r>
                        <a:rPr lang="en-IN" sz="1300" dirty="0">
                          <a:effectLst/>
                        </a:rPr>
                        <a:t>Phase</a:t>
                      </a:r>
                      <a:endParaRPr lang="en-US" sz="1300" dirty="0">
                        <a:effectLst/>
                        <a:latin typeface="+mj-lt"/>
                        <a:ea typeface="Calibri"/>
                        <a:cs typeface="Times New Roman"/>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BACC6">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
                          <a:cs typeface=""/>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
                          <a:cs typeface=""/>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
                          <a:cs typeface=""/>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
                          <a:cs typeface=""/>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
                          <a:cs typeface=""/>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
                          <a:cs typeface=""/>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
                          <a:cs typeface=""/>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
                          <a:cs typeface=""/>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
                          <a:cs typeface=""/>
                          <a:sym typeface="Arial"/>
                        </a:defRPr>
                      </a:lvl9pPr>
                    </a:lstStyle>
                    <a:p>
                      <a:pPr marL="0" marR="0" indent="0" algn="just">
                        <a:lnSpc>
                          <a:spcPct val="150000"/>
                        </a:lnSpc>
                        <a:spcBef>
                          <a:spcPts val="0"/>
                        </a:spcBef>
                        <a:spcAft>
                          <a:spcPts val="0"/>
                        </a:spcAft>
                      </a:pPr>
                      <a:r>
                        <a:rPr lang="en-IN" sz="1300" dirty="0">
                          <a:effectLst/>
                        </a:rPr>
                        <a:t>Integration Testing</a:t>
                      </a:r>
                      <a:endParaRPr lang="en-US" sz="1300" dirty="0">
                        <a:effectLst/>
                        <a:latin typeface="+mj-lt"/>
                        <a:ea typeface="Calibri"/>
                        <a:cs typeface="Times New Roman"/>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BACC6">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
                          <a:cs typeface=""/>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
                          <a:cs typeface=""/>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
                          <a:cs typeface=""/>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
                          <a:cs typeface=""/>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
                          <a:cs typeface=""/>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
                          <a:cs typeface=""/>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
                          <a:cs typeface=""/>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
                          <a:cs typeface=""/>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
                          <a:cs typeface=""/>
                          <a:sym typeface="Arial"/>
                        </a:defRPr>
                      </a:lvl9pPr>
                    </a:lstStyle>
                    <a:p>
                      <a:pPr marL="0" marR="0" indent="0" algn="just">
                        <a:lnSpc>
                          <a:spcPct val="150000"/>
                        </a:lnSpc>
                        <a:spcBef>
                          <a:spcPts val="0"/>
                        </a:spcBef>
                        <a:spcAft>
                          <a:spcPts val="0"/>
                        </a:spcAft>
                      </a:pPr>
                      <a:r>
                        <a:rPr lang="en-IN" sz="1300" dirty="0">
                          <a:effectLst/>
                        </a:rPr>
                        <a:t>Check if the </a:t>
                      </a:r>
                      <a:r>
                        <a:rPr lang="en-IN" sz="1300" dirty="0" smtClean="0">
                          <a:effectLst/>
                        </a:rPr>
                        <a:t>user</a:t>
                      </a:r>
                      <a:r>
                        <a:rPr lang="en-IN" sz="1300" baseline="0" dirty="0" smtClean="0">
                          <a:effectLst/>
                        </a:rPr>
                        <a:t> is already existing user or not create a new profile for the user.</a:t>
                      </a:r>
                      <a:endParaRPr lang="en-US" sz="1300" dirty="0">
                        <a:effectLst/>
                        <a:latin typeface="+mj-lt"/>
                        <a:ea typeface="Calibri"/>
                        <a:cs typeface="Times New Roman"/>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BACC6">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
                          <a:cs typeface=""/>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
                          <a:cs typeface=""/>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
                          <a:cs typeface=""/>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
                          <a:cs typeface=""/>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
                          <a:cs typeface=""/>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
                          <a:cs typeface=""/>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
                          <a:cs typeface=""/>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
                          <a:cs typeface=""/>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
                          <a:cs typeface=""/>
                          <a:sym typeface="Arial"/>
                        </a:defRPr>
                      </a:lvl9pPr>
                    </a:lstStyle>
                    <a:p>
                      <a:pPr marL="0" marR="0" indent="0" algn="just">
                        <a:lnSpc>
                          <a:spcPct val="150000"/>
                        </a:lnSpc>
                        <a:spcBef>
                          <a:spcPts val="0"/>
                        </a:spcBef>
                        <a:spcAft>
                          <a:spcPts val="0"/>
                        </a:spcAft>
                      </a:pPr>
                      <a:r>
                        <a:rPr lang="en-IN" sz="1300" dirty="0">
                          <a:effectLst/>
                        </a:rPr>
                        <a:t>Pass</a:t>
                      </a:r>
                      <a:endParaRPr lang="en-US" sz="1300" dirty="0">
                        <a:effectLst/>
                        <a:latin typeface="+mj-lt"/>
                        <a:ea typeface="Calibri"/>
                        <a:cs typeface="Times New Roman"/>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BACC6">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
                          <a:cs typeface=""/>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
                          <a:cs typeface=""/>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
                          <a:cs typeface=""/>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
                          <a:cs typeface=""/>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
                          <a:cs typeface=""/>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
                          <a:cs typeface=""/>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
                          <a:cs typeface=""/>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
                          <a:cs typeface=""/>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
                          <a:cs typeface=""/>
                          <a:sym typeface="Arial"/>
                        </a:defRPr>
                      </a:lvl9pPr>
                    </a:lstStyle>
                    <a:p>
                      <a:pPr marL="0" marR="0" indent="0" algn="just">
                        <a:lnSpc>
                          <a:spcPct val="150000"/>
                        </a:lnSpc>
                        <a:spcBef>
                          <a:spcPts val="0"/>
                        </a:spcBef>
                        <a:spcAft>
                          <a:spcPts val="0"/>
                        </a:spcAft>
                      </a:pPr>
                      <a:r>
                        <a:rPr lang="en-IN" sz="1300" dirty="0" smtClean="0">
                          <a:effectLst/>
                          <a:latin typeface="Calibri"/>
                          <a:ea typeface="Calibri"/>
                          <a:cs typeface="Times New Roman"/>
                        </a:rPr>
                        <a:t>On</a:t>
                      </a:r>
                      <a:r>
                        <a:rPr lang="en-IN" sz="1300" baseline="0" dirty="0" smtClean="0">
                          <a:effectLst/>
                          <a:latin typeface="Calibri"/>
                          <a:ea typeface="Calibri"/>
                          <a:cs typeface="Times New Roman"/>
                        </a:rPr>
                        <a:t> successful signup the user is requested to update his profile picture and other details.</a:t>
                      </a:r>
                      <a:endParaRPr lang="en-US" sz="1300" dirty="0">
                        <a:effectLst/>
                        <a:latin typeface="+mj-lt"/>
                        <a:ea typeface="Calibri"/>
                        <a:cs typeface="Times New Roman"/>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BACC6">
                        <a:tint val="20000"/>
                      </a:srgbClr>
                    </a:solidFill>
                  </a:tcPr>
                </a:tc>
                <a:extLst>
                  <a:ext uri="{0D108BD9-81ED-4DB2-BD59-A6C34878D82A}">
                    <a16:rowId xmlns="" xmlns:a16="http://schemas.microsoft.com/office/drawing/2014/main" val="10002"/>
                  </a:ext>
                </a:extLst>
              </a:tr>
              <a:tr h="1466183">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
                          <a:cs typeface=""/>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
                          <a:cs typeface=""/>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
                          <a:cs typeface=""/>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
                          <a:cs typeface=""/>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
                          <a:cs typeface=""/>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
                          <a:cs typeface=""/>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
                          <a:cs typeface=""/>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
                          <a:cs typeface=""/>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
                          <a:cs typeface=""/>
                          <a:sym typeface="Arial"/>
                        </a:defRPr>
                      </a:lvl9pPr>
                    </a:lstStyle>
                    <a:p>
                      <a:pPr marL="0" marR="0" indent="0" algn="just">
                        <a:lnSpc>
                          <a:spcPct val="150000"/>
                        </a:lnSpc>
                        <a:spcBef>
                          <a:spcPts val="0"/>
                        </a:spcBef>
                        <a:spcAft>
                          <a:spcPts val="0"/>
                        </a:spcAft>
                      </a:pPr>
                      <a:r>
                        <a:rPr lang="en-IN" sz="1300" dirty="0" smtClean="0">
                          <a:effectLst/>
                        </a:rPr>
                        <a:t>      3</a:t>
                      </a:r>
                      <a:endParaRPr lang="en-US" sz="1300" dirty="0">
                        <a:effectLst/>
                        <a:latin typeface="+mj-lt"/>
                        <a:ea typeface="Calibri"/>
                        <a:cs typeface="Times New Roman"/>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BACC6">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
                          <a:cs typeface=""/>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
                          <a:cs typeface=""/>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
                          <a:cs typeface=""/>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
                          <a:cs typeface=""/>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
                          <a:cs typeface=""/>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
                          <a:cs typeface=""/>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
                          <a:cs typeface=""/>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
                          <a:cs typeface=""/>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
                          <a:cs typeface=""/>
                          <a:sym typeface="Arial"/>
                        </a:defRPr>
                      </a:lvl9pPr>
                    </a:lstStyle>
                    <a:p>
                      <a:pPr marL="0" marR="0" indent="0" algn="just">
                        <a:lnSpc>
                          <a:spcPct val="150000"/>
                        </a:lnSpc>
                        <a:spcBef>
                          <a:spcPts val="0"/>
                        </a:spcBef>
                        <a:spcAft>
                          <a:spcPts val="0"/>
                        </a:spcAft>
                      </a:pPr>
                      <a:r>
                        <a:rPr lang="en-IN" sz="1300" dirty="0" smtClean="0">
                          <a:effectLst/>
                        </a:rPr>
                        <a:t>Blocking</a:t>
                      </a:r>
                      <a:r>
                        <a:rPr lang="en-IN" sz="1300" baseline="0" dirty="0" smtClean="0">
                          <a:effectLst/>
                        </a:rPr>
                        <a:t> </a:t>
                      </a:r>
                      <a:r>
                        <a:rPr lang="en-IN" sz="1300" dirty="0" smtClean="0">
                          <a:effectLst/>
                        </a:rPr>
                        <a:t>Phase</a:t>
                      </a:r>
                      <a:endParaRPr lang="en-US" sz="1300" dirty="0">
                        <a:effectLst/>
                        <a:latin typeface="+mj-lt"/>
                        <a:ea typeface="Calibri"/>
                        <a:cs typeface="Times New Roman"/>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BACC6">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
                          <a:cs typeface=""/>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
                          <a:cs typeface=""/>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
                          <a:cs typeface=""/>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
                          <a:cs typeface=""/>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
                          <a:cs typeface=""/>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
                          <a:cs typeface=""/>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
                          <a:cs typeface=""/>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
                          <a:cs typeface=""/>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
                          <a:cs typeface=""/>
                          <a:sym typeface="Arial"/>
                        </a:defRPr>
                      </a:lvl9pPr>
                    </a:lstStyle>
                    <a:p>
                      <a:pPr marL="0" marR="0" indent="0" algn="just">
                        <a:lnSpc>
                          <a:spcPct val="150000"/>
                        </a:lnSpc>
                        <a:spcBef>
                          <a:spcPts val="0"/>
                        </a:spcBef>
                        <a:spcAft>
                          <a:spcPts val="0"/>
                        </a:spcAft>
                      </a:pPr>
                      <a:r>
                        <a:rPr lang="en-IN" sz="1300" dirty="0" smtClean="0">
                          <a:effectLst/>
                        </a:rPr>
                        <a:t>Integration</a:t>
                      </a:r>
                      <a:r>
                        <a:rPr lang="en-US" sz="1300" baseline="0" dirty="0" smtClean="0">
                          <a:effectLst/>
                        </a:rPr>
                        <a:t> </a:t>
                      </a:r>
                      <a:r>
                        <a:rPr lang="en-IN" sz="1300" dirty="0" smtClean="0">
                          <a:effectLst/>
                        </a:rPr>
                        <a:t>Testing</a:t>
                      </a:r>
                      <a:endParaRPr lang="en-US" sz="1300" dirty="0">
                        <a:effectLst/>
                        <a:latin typeface="+mj-lt"/>
                        <a:ea typeface="Calibri"/>
                        <a:cs typeface="Times New Roman"/>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BACC6">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
                          <a:cs typeface=""/>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
                          <a:cs typeface=""/>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
                          <a:cs typeface=""/>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
                          <a:cs typeface=""/>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
                          <a:cs typeface=""/>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
                          <a:cs typeface=""/>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
                          <a:cs typeface=""/>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
                          <a:cs typeface=""/>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
                          <a:cs typeface=""/>
                          <a:sym typeface="Arial"/>
                        </a:defRPr>
                      </a:lvl9pPr>
                    </a:lstStyle>
                    <a:p>
                      <a:pPr marL="0" marR="0" indent="0" algn="just">
                        <a:lnSpc>
                          <a:spcPct val="150000"/>
                        </a:lnSpc>
                        <a:spcBef>
                          <a:spcPts val="0"/>
                        </a:spcBef>
                        <a:spcAft>
                          <a:spcPts val="0"/>
                        </a:spcAft>
                      </a:pPr>
                      <a:r>
                        <a:rPr lang="en-IN" sz="1300" dirty="0">
                          <a:effectLst/>
                        </a:rPr>
                        <a:t>Check if </a:t>
                      </a:r>
                      <a:r>
                        <a:rPr lang="en-IN" sz="1300" dirty="0" smtClean="0">
                          <a:effectLst/>
                        </a:rPr>
                        <a:t> the posts contains any bullying words.</a:t>
                      </a:r>
                      <a:endParaRPr lang="en-US" sz="1300" dirty="0">
                        <a:effectLst/>
                        <a:latin typeface="+mj-lt"/>
                        <a:ea typeface="Calibri"/>
                        <a:cs typeface="Times New Roman"/>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BACC6">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
                          <a:cs typeface=""/>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
                          <a:cs typeface=""/>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
                          <a:cs typeface=""/>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
                          <a:cs typeface=""/>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
                          <a:cs typeface=""/>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
                          <a:cs typeface=""/>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
                          <a:cs typeface=""/>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
                          <a:cs typeface=""/>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
                          <a:cs typeface=""/>
                          <a:sym typeface="Arial"/>
                        </a:defRPr>
                      </a:lvl9pPr>
                    </a:lstStyle>
                    <a:p>
                      <a:pPr marL="0" marR="0" indent="0" algn="just">
                        <a:lnSpc>
                          <a:spcPct val="150000"/>
                        </a:lnSpc>
                        <a:spcBef>
                          <a:spcPts val="0"/>
                        </a:spcBef>
                        <a:spcAft>
                          <a:spcPts val="0"/>
                        </a:spcAft>
                      </a:pPr>
                      <a:r>
                        <a:rPr lang="en-IN" sz="1300" dirty="0">
                          <a:effectLst/>
                        </a:rPr>
                        <a:t>Pass</a:t>
                      </a:r>
                      <a:endParaRPr lang="en-US" sz="1300" dirty="0">
                        <a:effectLst/>
                        <a:latin typeface="+mj-lt"/>
                        <a:ea typeface="Calibri"/>
                        <a:cs typeface="Times New Roman"/>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BACC6">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
                          <a:cs typeface=""/>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
                          <a:cs typeface=""/>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
                          <a:cs typeface=""/>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
                          <a:cs typeface=""/>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
                          <a:cs typeface=""/>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
                          <a:cs typeface=""/>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
                          <a:cs typeface=""/>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
                          <a:cs typeface=""/>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
                          <a:cs typeface=""/>
                          <a:sym typeface="Arial"/>
                        </a:defRPr>
                      </a:lvl9pPr>
                    </a:lstStyle>
                    <a:p>
                      <a:pPr marL="0" marR="0" indent="0" algn="just">
                        <a:lnSpc>
                          <a:spcPct val="150000"/>
                        </a:lnSpc>
                        <a:spcBef>
                          <a:spcPts val="0"/>
                        </a:spcBef>
                        <a:spcAft>
                          <a:spcPts val="0"/>
                        </a:spcAft>
                      </a:pPr>
                      <a:r>
                        <a:rPr lang="en-IN" sz="1300" dirty="0" smtClean="0">
                          <a:effectLst/>
                        </a:rPr>
                        <a:t>These</a:t>
                      </a:r>
                      <a:r>
                        <a:rPr lang="en-IN" sz="1300" baseline="0" dirty="0" smtClean="0">
                          <a:effectLst/>
                        </a:rPr>
                        <a:t> posts are blocked from being posted and the user is temporarily is unable to post any status updates. On persistent attempts to post the user is blocked permanently.</a:t>
                      </a:r>
                      <a:endParaRPr lang="en-US" sz="1300" dirty="0">
                        <a:effectLst/>
                        <a:latin typeface="+mj-lt"/>
                        <a:ea typeface="Calibri"/>
                        <a:cs typeface="Times New Roman"/>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BACC6">
                        <a:tint val="40000"/>
                      </a:srgbClr>
                    </a:solidFill>
                  </a:tcPr>
                </a:tc>
                <a:extLst>
                  <a:ext uri="{0D108BD9-81ED-4DB2-BD59-A6C34878D82A}">
                    <a16:rowId xmlns="" xmlns:a16="http://schemas.microsoft.com/office/drawing/2014/main" val="10003"/>
                  </a:ext>
                </a:extLst>
              </a:tr>
              <a:tr h="1094904">
                <a:tc>
                  <a:txBody>
                    <a:bodyPr/>
                    <a:lstStyle/>
                    <a:p>
                      <a:pPr marL="0" marR="0" indent="0" algn="just">
                        <a:lnSpc>
                          <a:spcPct val="150000"/>
                        </a:lnSpc>
                        <a:spcBef>
                          <a:spcPts val="0"/>
                        </a:spcBef>
                        <a:spcAft>
                          <a:spcPts val="0"/>
                        </a:spcAft>
                      </a:pPr>
                      <a:r>
                        <a:rPr lang="en-US" sz="1300" dirty="0" smtClean="0">
                          <a:effectLst/>
                          <a:latin typeface="+mj-lt"/>
                          <a:ea typeface="Calibri"/>
                          <a:cs typeface="Times New Roman"/>
                        </a:rPr>
                        <a:t>      4</a:t>
                      </a:r>
                      <a:endParaRPr lang="en-US" sz="1300" dirty="0">
                        <a:effectLst/>
                        <a:latin typeface="+mj-lt"/>
                        <a:ea typeface="Calibri"/>
                        <a:cs typeface="Times New Roman"/>
                      </a:endParaRPr>
                    </a:p>
                  </a:txBody>
                  <a:tcPr marL="68580" marR="6858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9F1F5"/>
                    </a:solidFill>
                  </a:tcPr>
                </a:tc>
                <a:tc>
                  <a:txBody>
                    <a:bodyPr/>
                    <a:lstStyle/>
                    <a:p>
                      <a:pPr marL="0" marR="0" indent="0" algn="just">
                        <a:lnSpc>
                          <a:spcPct val="150000"/>
                        </a:lnSpc>
                        <a:spcBef>
                          <a:spcPts val="0"/>
                        </a:spcBef>
                        <a:spcAft>
                          <a:spcPts val="0"/>
                        </a:spcAft>
                      </a:pPr>
                      <a:r>
                        <a:rPr lang="en-US" sz="1300" dirty="0" smtClean="0">
                          <a:effectLst/>
                          <a:latin typeface="Calibri" panose="020F0502020204030204" pitchFamily="34" charset="0"/>
                          <a:ea typeface="Calibri"/>
                          <a:cs typeface="Calibri" panose="020F0502020204030204" pitchFamily="34" charset="0"/>
                        </a:rPr>
                        <a:t>Admin Phase</a:t>
                      </a:r>
                      <a:endParaRPr lang="en-US" sz="1300" dirty="0">
                        <a:effectLst/>
                        <a:latin typeface="Calibri" panose="020F0502020204030204" pitchFamily="34" charset="0"/>
                        <a:ea typeface="Calibri"/>
                        <a:cs typeface="Calibri" panose="020F0502020204030204" pitchFamily="34" charset="0"/>
                      </a:endParaRPr>
                    </a:p>
                  </a:txBody>
                  <a:tcPr marL="68580" marR="68580" marT="0" marB="0">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9F1F5"/>
                    </a:solidFill>
                  </a:tcPr>
                </a:tc>
                <a:tc>
                  <a:txBody>
                    <a:bodyPr/>
                    <a:lstStyle/>
                    <a:p>
                      <a:pPr marL="0" marR="0" indent="0" algn="just" defTabSz="914400" rtl="0" eaLnBrk="1" fontAlgn="auto" latinLnBrk="0" hangingPunct="1">
                        <a:lnSpc>
                          <a:spcPct val="150000"/>
                        </a:lnSpc>
                        <a:spcBef>
                          <a:spcPts val="0"/>
                        </a:spcBef>
                        <a:spcAft>
                          <a:spcPts val="0"/>
                        </a:spcAft>
                        <a:buClr>
                          <a:srgbClr val="000000"/>
                        </a:buClr>
                        <a:buSzTx/>
                        <a:buFont typeface="Arial"/>
                        <a:buNone/>
                        <a:tabLst/>
                        <a:defRPr/>
                      </a:pPr>
                      <a:r>
                        <a:rPr lang="en-IN" sz="1300" dirty="0" smtClean="0">
                          <a:effectLst/>
                          <a:latin typeface="Calibri" panose="020F0502020204030204" pitchFamily="34" charset="0"/>
                          <a:cs typeface="Calibri" panose="020F0502020204030204" pitchFamily="34" charset="0"/>
                        </a:rPr>
                        <a:t>Integration</a:t>
                      </a:r>
                      <a:r>
                        <a:rPr lang="en-US" sz="1300" baseline="0" dirty="0" smtClean="0">
                          <a:effectLst/>
                          <a:latin typeface="Calibri" panose="020F0502020204030204" pitchFamily="34" charset="0"/>
                          <a:cs typeface="Calibri" panose="020F0502020204030204" pitchFamily="34" charset="0"/>
                        </a:rPr>
                        <a:t> </a:t>
                      </a:r>
                      <a:r>
                        <a:rPr lang="en-IN" sz="1300" dirty="0" smtClean="0">
                          <a:effectLst/>
                          <a:latin typeface="Calibri" panose="020F0502020204030204" pitchFamily="34" charset="0"/>
                          <a:cs typeface="Calibri" panose="020F0502020204030204" pitchFamily="34" charset="0"/>
                        </a:rPr>
                        <a:t>Testing</a:t>
                      </a:r>
                      <a:endParaRPr lang="en-US" sz="1300" b="0" i="0" u="none" strike="noStrike" cap="none" dirty="0" smtClean="0">
                        <a:solidFill>
                          <a:schemeClr val="tx1"/>
                        </a:solidFill>
                        <a:effectLst/>
                        <a:latin typeface="Calibri" panose="020F0502020204030204" pitchFamily="34" charset="0"/>
                        <a:ea typeface="Calibri"/>
                        <a:cs typeface="Calibri" panose="020F0502020204030204" pitchFamily="34" charset="0"/>
                        <a:sym typeface="Arial"/>
                      </a:endParaRPr>
                    </a:p>
                    <a:p>
                      <a:pPr marL="0" marR="0" indent="0" algn="just">
                        <a:lnSpc>
                          <a:spcPct val="150000"/>
                        </a:lnSpc>
                        <a:spcBef>
                          <a:spcPts val="0"/>
                        </a:spcBef>
                        <a:spcAft>
                          <a:spcPts val="0"/>
                        </a:spcAft>
                      </a:pPr>
                      <a:endParaRPr lang="en-US" sz="1300" dirty="0">
                        <a:effectLst/>
                        <a:latin typeface="+mj-lt"/>
                        <a:ea typeface="Calibri"/>
                        <a:cs typeface="Times New Roman"/>
                      </a:endParaRPr>
                    </a:p>
                  </a:txBody>
                  <a:tcPr marL="68580" marR="68580" marT="0" marB="0">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9F1F5"/>
                    </a:solidFill>
                  </a:tcPr>
                </a:tc>
                <a:tc>
                  <a:txBody>
                    <a:bodyPr/>
                    <a:lstStyle/>
                    <a:p>
                      <a:pPr marL="0" marR="0" indent="0" algn="just">
                        <a:lnSpc>
                          <a:spcPct val="150000"/>
                        </a:lnSpc>
                        <a:spcBef>
                          <a:spcPts val="0"/>
                        </a:spcBef>
                        <a:spcAft>
                          <a:spcPts val="0"/>
                        </a:spcAft>
                      </a:pPr>
                      <a:r>
                        <a:rPr lang="en-US" sz="1300" dirty="0" smtClean="0">
                          <a:effectLst/>
                          <a:latin typeface="Calibri" panose="020F0502020204030204" pitchFamily="34" charset="0"/>
                          <a:ea typeface="Calibri"/>
                          <a:cs typeface="Calibri" panose="020F0502020204030204" pitchFamily="34" charset="0"/>
                        </a:rPr>
                        <a:t>Check</a:t>
                      </a:r>
                      <a:r>
                        <a:rPr lang="en-US" sz="1300" baseline="0" dirty="0" smtClean="0">
                          <a:effectLst/>
                          <a:latin typeface="Calibri" panose="020F0502020204030204" pitchFamily="34" charset="0"/>
                          <a:ea typeface="Calibri"/>
                          <a:cs typeface="Calibri" panose="020F0502020204030204" pitchFamily="34" charset="0"/>
                        </a:rPr>
                        <a:t> if the admin is able to view all the user profiles.</a:t>
                      </a:r>
                      <a:endParaRPr lang="en-US" sz="1300" dirty="0">
                        <a:effectLst/>
                        <a:latin typeface="Calibri" panose="020F0502020204030204" pitchFamily="34" charset="0"/>
                        <a:ea typeface="Calibri"/>
                        <a:cs typeface="Calibri" panose="020F0502020204030204" pitchFamily="34" charset="0"/>
                      </a:endParaRPr>
                    </a:p>
                  </a:txBody>
                  <a:tcPr marL="68580" marR="68580" marT="0" marB="0">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9F1F5"/>
                    </a:solidFill>
                  </a:tcPr>
                </a:tc>
                <a:tc>
                  <a:txBody>
                    <a:bodyPr/>
                    <a:lstStyle/>
                    <a:p>
                      <a:pPr marL="0" marR="0" indent="0" algn="just">
                        <a:lnSpc>
                          <a:spcPct val="150000"/>
                        </a:lnSpc>
                        <a:spcBef>
                          <a:spcPts val="0"/>
                        </a:spcBef>
                        <a:spcAft>
                          <a:spcPts val="0"/>
                        </a:spcAft>
                      </a:pPr>
                      <a:r>
                        <a:rPr lang="en-US" sz="1300" dirty="0" smtClean="0">
                          <a:effectLst/>
                          <a:latin typeface="Calibri" panose="020F0502020204030204" pitchFamily="34" charset="0"/>
                          <a:ea typeface="Calibri"/>
                          <a:cs typeface="Calibri" panose="020F0502020204030204" pitchFamily="34" charset="0"/>
                        </a:rPr>
                        <a:t>Pass</a:t>
                      </a:r>
                      <a:endParaRPr lang="en-US" sz="1300" dirty="0">
                        <a:effectLst/>
                        <a:latin typeface="Calibri" panose="020F0502020204030204" pitchFamily="34" charset="0"/>
                        <a:ea typeface="Calibri"/>
                        <a:cs typeface="Calibri" panose="020F0502020204030204" pitchFamily="34" charset="0"/>
                      </a:endParaRPr>
                    </a:p>
                  </a:txBody>
                  <a:tcPr marL="68580" marR="68580" marT="0" marB="0">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9F1F5"/>
                    </a:solidFill>
                  </a:tcPr>
                </a:tc>
                <a:tc>
                  <a:txBody>
                    <a:bodyPr/>
                    <a:lstStyle/>
                    <a:p>
                      <a:pPr marL="0" marR="0" indent="0" algn="just">
                        <a:lnSpc>
                          <a:spcPct val="150000"/>
                        </a:lnSpc>
                        <a:spcBef>
                          <a:spcPts val="0"/>
                        </a:spcBef>
                        <a:spcAft>
                          <a:spcPts val="0"/>
                        </a:spcAft>
                      </a:pPr>
                      <a:r>
                        <a:rPr lang="en-US" sz="1300" dirty="0" smtClean="0">
                          <a:effectLst/>
                          <a:latin typeface="Calibri" panose="020F0502020204030204" pitchFamily="34" charset="0"/>
                          <a:ea typeface="Calibri"/>
                          <a:cs typeface="Calibri" panose="020F0502020204030204" pitchFamily="34" charset="0"/>
                        </a:rPr>
                        <a:t>The admin will be able to view the no</a:t>
                      </a:r>
                      <a:r>
                        <a:rPr lang="en-US" sz="1300" baseline="0" dirty="0" smtClean="0">
                          <a:effectLst/>
                          <a:latin typeface="Calibri" panose="020F0502020204030204" pitchFamily="34" charset="0"/>
                          <a:ea typeface="Calibri"/>
                          <a:cs typeface="Calibri" panose="020F0502020204030204" pitchFamily="34" charset="0"/>
                        </a:rPr>
                        <a:t> of users and posts which are blocked along with the performance rate.</a:t>
                      </a:r>
                      <a:endParaRPr lang="en-US" sz="1300" dirty="0">
                        <a:effectLst/>
                        <a:latin typeface="Calibri" panose="020F0502020204030204" pitchFamily="34" charset="0"/>
                        <a:ea typeface="Calibri"/>
                        <a:cs typeface="Calibri" panose="020F0502020204030204" pitchFamily="34" charset="0"/>
                      </a:endParaRPr>
                    </a:p>
                  </a:txBody>
                  <a:tcPr marL="68580" marR="68580" marT="0" marB="0">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9F1F5"/>
                    </a:solidFill>
                  </a:tcPr>
                </a:tc>
              </a:tr>
            </a:tbl>
          </a:graphicData>
        </a:graphic>
      </p:graphicFrame>
      <p:sp>
        <p:nvSpPr>
          <p:cNvPr id="5" name="Rectangle 4"/>
          <p:cNvSpPr/>
          <p:nvPr/>
        </p:nvSpPr>
        <p:spPr>
          <a:xfrm>
            <a:off x="1594339" y="386861"/>
            <a:ext cx="2910605" cy="400110"/>
          </a:xfrm>
          <a:prstGeom prst="rect">
            <a:avLst/>
          </a:prstGeom>
        </p:spPr>
        <p:txBody>
          <a:bodyPr wrap="none">
            <a:spAutoFit/>
          </a:bodyPr>
          <a:lstStyle/>
          <a:p>
            <a:pPr>
              <a:defRPr/>
            </a:pPr>
            <a:r>
              <a:rPr lang="en-IN" sz="2000" b="1" dirty="0" smtClean="0">
                <a:latin typeface="Maiandra GD" panose="020E0502030308020204" pitchFamily="34" charset="0"/>
                <a:ea typeface="Calibri" panose="020F0502020204030204" pitchFamily="34" charset="0"/>
                <a:cs typeface="Times New Roman" panose="02020603050405020304" pitchFamily="18" charset="0"/>
              </a:rPr>
              <a:t>Integration Testing </a:t>
            </a:r>
            <a:r>
              <a:rPr lang="en-IN" sz="2000" b="1" dirty="0">
                <a:latin typeface="Maiandra GD" panose="020E0502030308020204" pitchFamily="34" charset="0"/>
                <a:ea typeface="Calibri" panose="020F0502020204030204" pitchFamily="34" charset="0"/>
                <a:cs typeface="Times New Roman" panose="02020603050405020304" pitchFamily="18" charset="0"/>
              </a:rPr>
              <a:t>C</a:t>
            </a:r>
            <a:r>
              <a:rPr lang="en-IN" sz="2000" b="1" dirty="0" smtClean="0">
                <a:latin typeface="Maiandra GD" panose="020E0502030308020204" pitchFamily="34" charset="0"/>
                <a:ea typeface="Calibri" panose="020F0502020204030204" pitchFamily="34" charset="0"/>
                <a:cs typeface="Times New Roman" panose="02020603050405020304" pitchFamily="18" charset="0"/>
              </a:rPr>
              <a:t>ases</a:t>
            </a:r>
            <a:endParaRPr lang="en-IN" sz="2000" b="1" dirty="0">
              <a:latin typeface="Maiandra GD" panose="020E0502030308020204" pitchFamily="34" charset="0"/>
            </a:endParaRPr>
          </a:p>
        </p:txBody>
      </p:sp>
      <p:sp>
        <p:nvSpPr>
          <p:cNvPr id="4" name="Shape 104"/>
          <p:cNvSpPr txBox="1"/>
          <p:nvPr/>
        </p:nvSpPr>
        <p:spPr>
          <a:xfrm>
            <a:off x="681567" y="6416677"/>
            <a:ext cx="781051" cy="36512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 sz="2667" b="1" i="1">
                <a:solidFill>
                  <a:srgbClr val="FEFFFF"/>
                </a:solidFill>
                <a:latin typeface="Century Gothic"/>
                <a:ea typeface="Century Gothic"/>
                <a:cs typeface="Century Gothic"/>
                <a:sym typeface="Century Gothic"/>
              </a:rPr>
              <a:t>44</a:t>
            </a:fld>
            <a:endParaRPr sz="2667" b="1" i="1" dirty="0">
              <a:solidFill>
                <a:srgbClr val="FEFFFF"/>
              </a:solidFill>
              <a:latin typeface="Century Gothic"/>
              <a:ea typeface="Century Gothic"/>
              <a:cs typeface="Century Gothic"/>
              <a:sym typeface="Century Gothic"/>
            </a:endParaRPr>
          </a:p>
        </p:txBody>
      </p:sp>
    </p:spTree>
    <p:extLst>
      <p:ext uri="{BB962C8B-B14F-4D97-AF65-F5344CB8AC3E}">
        <p14:creationId xmlns:p14="http://schemas.microsoft.com/office/powerpoint/2010/main" val="2914398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90"/>
        <p:cNvGrpSpPr/>
        <p:nvPr/>
      </p:nvGrpSpPr>
      <p:grpSpPr>
        <a:xfrm>
          <a:off x="0" y="0"/>
          <a:ext cx="0" cy="0"/>
          <a:chOff x="0" y="0"/>
          <a:chExt cx="0" cy="0"/>
        </a:xfrm>
      </p:grpSpPr>
      <p:sp>
        <p:nvSpPr>
          <p:cNvPr id="491" name="Shape 491"/>
          <p:cNvSpPr txBox="1"/>
          <p:nvPr/>
        </p:nvSpPr>
        <p:spPr>
          <a:xfrm>
            <a:off x="1085734" y="275930"/>
            <a:ext cx="10351090" cy="5783676"/>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400" b="1" dirty="0">
                <a:solidFill>
                  <a:schemeClr val="bg2"/>
                </a:solidFill>
                <a:latin typeface="Copperplate Gothic Bold" panose="020E0705020206020404" pitchFamily="34" charset="0"/>
                <a:ea typeface="Times New Roman"/>
                <a:cs typeface="Times New Roman"/>
                <a:sym typeface="Times New Roman"/>
              </a:rPr>
              <a:t>APPLICATIONS</a:t>
            </a:r>
            <a:endParaRPr sz="4400" b="1" dirty="0">
              <a:solidFill>
                <a:schemeClr val="bg2"/>
              </a:solidFill>
              <a:latin typeface="Copperplate Gothic Bold" panose="020E0705020206020404" pitchFamily="34" charset="0"/>
              <a:ea typeface="Times New Roman"/>
              <a:cs typeface="Times New Roman"/>
              <a:sym typeface="Times New Roman"/>
            </a:endParaRPr>
          </a:p>
          <a:p>
            <a:pPr marL="0" lvl="0" indent="0" algn="l" rtl="0">
              <a:spcBef>
                <a:spcPts val="0"/>
              </a:spcBef>
              <a:spcAft>
                <a:spcPts val="0"/>
              </a:spcAft>
              <a:buNone/>
            </a:pPr>
            <a:endParaRPr sz="1800" b="1" dirty="0">
              <a:latin typeface="Times New Roman"/>
              <a:ea typeface="Times New Roman"/>
              <a:cs typeface="Times New Roman"/>
              <a:sym typeface="Times New Roman"/>
            </a:endParaRPr>
          </a:p>
          <a:p>
            <a:pPr marL="457200" lvl="0" indent="457200" rtl="0">
              <a:spcBef>
                <a:spcPts val="0"/>
              </a:spcBef>
              <a:spcAft>
                <a:spcPts val="0"/>
              </a:spcAft>
              <a:buNone/>
            </a:pPr>
            <a:r>
              <a:rPr lang="en" sz="1800" dirty="0">
                <a:latin typeface="Calibri"/>
                <a:ea typeface="Calibri"/>
                <a:cs typeface="Calibri"/>
                <a:sym typeface="Calibri"/>
              </a:rPr>
              <a:t>Textual Cyberbullying methods used here can be applied to dynamically detect and act in the following </a:t>
            </a:r>
            <a:r>
              <a:rPr lang="en" sz="1800" dirty="0" smtClean="0">
                <a:latin typeface="Calibri"/>
                <a:ea typeface="Calibri"/>
                <a:cs typeface="Calibri"/>
                <a:sym typeface="Calibri"/>
              </a:rPr>
              <a:t>platforms:</a:t>
            </a:r>
            <a:endParaRPr sz="1800" dirty="0" smtClean="0">
              <a:latin typeface="Calibri"/>
              <a:ea typeface="Calibri"/>
              <a:cs typeface="Calibri"/>
              <a:sym typeface="Calibri"/>
            </a:endParaRPr>
          </a:p>
          <a:p>
            <a:pPr marL="571500" lvl="1" rtl="0">
              <a:spcBef>
                <a:spcPts val="0"/>
              </a:spcBef>
              <a:spcAft>
                <a:spcPts val="0"/>
              </a:spcAft>
              <a:buSzPts val="1800"/>
            </a:pPr>
            <a:endParaRPr lang="en" sz="1800" b="1" dirty="0" smtClean="0">
              <a:latin typeface="Calibri"/>
              <a:ea typeface="Calibri"/>
              <a:cs typeface="Calibri"/>
              <a:sym typeface="Calibri"/>
            </a:endParaRPr>
          </a:p>
          <a:p>
            <a:pPr marL="571500" lvl="1" algn="just" rtl="0">
              <a:spcBef>
                <a:spcPts val="0"/>
              </a:spcBef>
              <a:spcAft>
                <a:spcPts val="0"/>
              </a:spcAft>
              <a:buSzPts val="1800"/>
            </a:pPr>
            <a:r>
              <a:rPr lang="en" sz="1800" b="1" dirty="0" smtClean="0">
                <a:latin typeface="Calibri"/>
                <a:ea typeface="Calibri"/>
                <a:cs typeface="Calibri"/>
                <a:sym typeface="Calibri"/>
              </a:rPr>
              <a:t>Social media websites like Twitter, Facebook, Youtube, Instagram etc.</a:t>
            </a:r>
            <a:endParaRPr sz="1800" b="1" dirty="0" smtClean="0">
              <a:latin typeface="Calibri"/>
              <a:ea typeface="Calibri"/>
              <a:cs typeface="Calibri"/>
              <a:sym typeface="Calibri"/>
            </a:endParaRPr>
          </a:p>
          <a:p>
            <a:pPr marL="457200" lvl="0" algn="just" rtl="0">
              <a:spcBef>
                <a:spcPts val="0"/>
              </a:spcBef>
              <a:spcAft>
                <a:spcPts val="0"/>
              </a:spcAft>
            </a:pPr>
            <a:r>
              <a:rPr lang="en" sz="1800" dirty="0">
                <a:latin typeface="Calibri"/>
                <a:ea typeface="Calibri"/>
                <a:cs typeface="Calibri"/>
                <a:sym typeface="Calibri"/>
              </a:rPr>
              <a:t>	</a:t>
            </a:r>
            <a:r>
              <a:rPr lang="en" sz="1800" dirty="0" smtClean="0">
                <a:latin typeface="Calibri"/>
                <a:ea typeface="Calibri"/>
                <a:cs typeface="Calibri"/>
                <a:sym typeface="Calibri"/>
              </a:rPr>
              <a:t>Here </a:t>
            </a:r>
            <a:r>
              <a:rPr lang="en" sz="1800" dirty="0">
                <a:latin typeface="Calibri"/>
                <a:ea typeface="Calibri"/>
                <a:cs typeface="Calibri"/>
                <a:sym typeface="Calibri"/>
              </a:rPr>
              <a:t>it can detect bullying words/posts present in comments, Status updates and </a:t>
            </a:r>
            <a:r>
              <a:rPr lang="en" sz="1800" dirty="0" smtClean="0">
                <a:latin typeface="Calibri"/>
                <a:ea typeface="Calibri"/>
                <a:cs typeface="Calibri"/>
                <a:sym typeface="Calibri"/>
              </a:rPr>
              <a:t> captions.</a:t>
            </a:r>
          </a:p>
          <a:p>
            <a:pPr marL="457200" lvl="0" algn="just" rtl="0">
              <a:spcBef>
                <a:spcPts val="0"/>
              </a:spcBef>
              <a:spcAft>
                <a:spcPts val="0"/>
              </a:spcAft>
            </a:pPr>
            <a:endParaRPr sz="1800" dirty="0" smtClean="0">
              <a:latin typeface="Calibri"/>
              <a:ea typeface="Calibri"/>
              <a:cs typeface="Calibri"/>
              <a:sym typeface="Calibri"/>
            </a:endParaRPr>
          </a:p>
          <a:p>
            <a:pPr marL="571500" lvl="1" algn="just" rtl="0">
              <a:spcBef>
                <a:spcPts val="0"/>
              </a:spcBef>
              <a:spcAft>
                <a:spcPts val="0"/>
              </a:spcAft>
              <a:buSzPts val="1800"/>
            </a:pPr>
            <a:r>
              <a:rPr lang="en" sz="1800" b="1" dirty="0" smtClean="0">
                <a:latin typeface="Calibri"/>
                <a:ea typeface="Calibri"/>
                <a:cs typeface="Calibri"/>
                <a:sym typeface="Calibri"/>
              </a:rPr>
              <a:t>Discussion </a:t>
            </a:r>
            <a:r>
              <a:rPr lang="en" sz="1800" b="1" dirty="0">
                <a:latin typeface="Calibri"/>
                <a:ea typeface="Calibri"/>
                <a:cs typeface="Calibri"/>
                <a:sym typeface="Calibri"/>
              </a:rPr>
              <a:t>forums on various websites.</a:t>
            </a:r>
            <a:endParaRPr sz="1800" b="1" dirty="0">
              <a:latin typeface="Calibri"/>
              <a:ea typeface="Calibri"/>
              <a:cs typeface="Calibri"/>
              <a:sym typeface="Calibri"/>
            </a:endParaRPr>
          </a:p>
          <a:p>
            <a:pPr marL="457200" lvl="0" algn="just" rtl="0">
              <a:spcBef>
                <a:spcPts val="0"/>
              </a:spcBef>
              <a:spcAft>
                <a:spcPts val="0"/>
              </a:spcAft>
            </a:pPr>
            <a:r>
              <a:rPr lang="en" sz="1800" b="1" dirty="0">
                <a:latin typeface="Calibri"/>
                <a:ea typeface="Calibri"/>
                <a:cs typeface="Calibri"/>
                <a:sym typeface="Calibri"/>
              </a:rPr>
              <a:t> </a:t>
            </a:r>
            <a:r>
              <a:rPr lang="en" sz="1800" b="1" dirty="0" smtClean="0">
                <a:latin typeface="Calibri"/>
                <a:ea typeface="Calibri"/>
                <a:cs typeface="Calibri"/>
                <a:sym typeface="Calibri"/>
              </a:rPr>
              <a:t>       </a:t>
            </a:r>
            <a:r>
              <a:rPr lang="en" sz="1800" dirty="0" smtClean="0">
                <a:latin typeface="Calibri"/>
                <a:ea typeface="Calibri"/>
                <a:cs typeface="Calibri"/>
                <a:sym typeface="Calibri"/>
              </a:rPr>
              <a:t>Various </a:t>
            </a:r>
            <a:r>
              <a:rPr lang="en" sz="1800" dirty="0">
                <a:latin typeface="Calibri"/>
                <a:ea typeface="Calibri"/>
                <a:cs typeface="Calibri"/>
                <a:sym typeface="Calibri"/>
              </a:rPr>
              <a:t>discussion forums are present on the internet wherein abusing one another </a:t>
            </a:r>
            <a:r>
              <a:rPr lang="en" sz="1800" dirty="0" smtClean="0">
                <a:latin typeface="Calibri"/>
                <a:ea typeface="Calibri"/>
                <a:cs typeface="Calibri"/>
                <a:sym typeface="Calibri"/>
              </a:rPr>
              <a:t>is very common, Hence by using these methods we can avoid them to a certain level.</a:t>
            </a:r>
          </a:p>
          <a:p>
            <a:pPr marL="457200" lvl="0" algn="just" rtl="0">
              <a:spcBef>
                <a:spcPts val="0"/>
              </a:spcBef>
              <a:spcAft>
                <a:spcPts val="0"/>
              </a:spcAft>
            </a:pPr>
            <a:endParaRPr sz="1800" dirty="0" smtClean="0">
              <a:latin typeface="Calibri"/>
              <a:ea typeface="Calibri"/>
              <a:cs typeface="Calibri"/>
              <a:sym typeface="Calibri"/>
            </a:endParaRPr>
          </a:p>
          <a:p>
            <a:pPr marL="571500" lvl="1" algn="just" rtl="0">
              <a:spcBef>
                <a:spcPts val="0"/>
              </a:spcBef>
              <a:spcAft>
                <a:spcPts val="0"/>
              </a:spcAft>
              <a:buSzPts val="1800"/>
            </a:pPr>
            <a:r>
              <a:rPr lang="en" sz="1800" b="1" dirty="0" smtClean="0">
                <a:latin typeface="Calibri"/>
                <a:ea typeface="Calibri"/>
                <a:cs typeface="Calibri"/>
                <a:sym typeface="Calibri"/>
              </a:rPr>
              <a:t>In </a:t>
            </a:r>
            <a:r>
              <a:rPr lang="en" sz="1800" b="1" dirty="0">
                <a:latin typeface="Calibri"/>
                <a:ea typeface="Calibri"/>
                <a:cs typeface="Calibri"/>
                <a:sym typeface="Calibri"/>
              </a:rPr>
              <a:t>office-inter chats and school chat rooms.</a:t>
            </a:r>
            <a:endParaRPr sz="1800" b="1" dirty="0">
              <a:latin typeface="Calibri"/>
              <a:ea typeface="Calibri"/>
              <a:cs typeface="Calibri"/>
              <a:sym typeface="Calibri"/>
            </a:endParaRPr>
          </a:p>
          <a:p>
            <a:pPr marL="457200" lvl="0" algn="just" rtl="0">
              <a:spcBef>
                <a:spcPts val="0"/>
              </a:spcBef>
              <a:spcAft>
                <a:spcPts val="0"/>
              </a:spcAft>
            </a:pPr>
            <a:r>
              <a:rPr lang="en" sz="1800" dirty="0">
                <a:latin typeface="Calibri"/>
                <a:ea typeface="Calibri"/>
                <a:cs typeface="Calibri"/>
                <a:sym typeface="Calibri"/>
              </a:rPr>
              <a:t>	</a:t>
            </a:r>
            <a:r>
              <a:rPr lang="en" sz="1800" dirty="0" smtClean="0">
                <a:latin typeface="Calibri"/>
                <a:ea typeface="Calibri"/>
                <a:cs typeface="Calibri"/>
                <a:sym typeface="Calibri"/>
              </a:rPr>
              <a:t>These </a:t>
            </a:r>
            <a:r>
              <a:rPr lang="en" sz="1800" dirty="0">
                <a:latin typeface="Calibri"/>
                <a:ea typeface="Calibri"/>
                <a:cs typeface="Calibri"/>
                <a:sym typeface="Calibri"/>
              </a:rPr>
              <a:t>chat rooms are limited to a certain group of people and hence the textual </a:t>
            </a:r>
            <a:r>
              <a:rPr lang="en" sz="1800" dirty="0" smtClean="0">
                <a:latin typeface="Calibri"/>
                <a:ea typeface="Calibri"/>
                <a:cs typeface="Calibri"/>
                <a:sym typeface="Calibri"/>
              </a:rPr>
              <a:t>cyberbullying </a:t>
            </a:r>
            <a:r>
              <a:rPr lang="en" sz="1800" dirty="0">
                <a:latin typeface="Calibri"/>
                <a:ea typeface="Calibri"/>
                <a:cs typeface="Calibri"/>
                <a:sym typeface="Calibri"/>
              </a:rPr>
              <a:t>detection method can be modified to monitor cyber bullying here.</a:t>
            </a:r>
            <a:endParaRPr sz="1800" dirty="0">
              <a:latin typeface="Calibri"/>
              <a:ea typeface="Calibri"/>
              <a:cs typeface="Calibri"/>
              <a:sym typeface="Calibri"/>
            </a:endParaRPr>
          </a:p>
          <a:p>
            <a:pPr marL="0" lvl="0" indent="0" algn="just" rtl="0">
              <a:spcBef>
                <a:spcPts val="0"/>
              </a:spcBef>
              <a:spcAft>
                <a:spcPts val="0"/>
              </a:spcAft>
              <a:buNone/>
            </a:pPr>
            <a:endParaRPr sz="1800" b="1" dirty="0">
              <a:latin typeface="Times New Roman"/>
              <a:ea typeface="Times New Roman"/>
              <a:cs typeface="Times New Roman"/>
              <a:sym typeface="Times New Roman"/>
            </a:endParaRPr>
          </a:p>
        </p:txBody>
      </p:sp>
      <p:sp>
        <p:nvSpPr>
          <p:cNvPr id="3" name="Shape 104"/>
          <p:cNvSpPr txBox="1"/>
          <p:nvPr/>
        </p:nvSpPr>
        <p:spPr>
          <a:xfrm>
            <a:off x="681567" y="6416677"/>
            <a:ext cx="781051" cy="36512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 sz="2667" b="1" i="1">
                <a:solidFill>
                  <a:srgbClr val="FEFFFF"/>
                </a:solidFill>
                <a:latin typeface="Century Gothic"/>
                <a:ea typeface="Century Gothic"/>
                <a:cs typeface="Century Gothic"/>
                <a:sym typeface="Century Gothic"/>
              </a:rPr>
              <a:t>45</a:t>
            </a:fld>
            <a:endParaRPr sz="2667" b="1" i="1" dirty="0">
              <a:solidFill>
                <a:srgbClr val="FEFFFF"/>
              </a:solidFill>
              <a:latin typeface="Century Gothic"/>
              <a:ea typeface="Century Gothic"/>
              <a:cs typeface="Century Gothic"/>
              <a:sym typeface="Century Gothic"/>
            </a:endParaRPr>
          </a:p>
        </p:txBody>
      </p:sp>
    </p:spTree>
    <p:extLst>
      <p:ext uri="{BB962C8B-B14F-4D97-AF65-F5344CB8AC3E}">
        <p14:creationId xmlns:p14="http://schemas.microsoft.com/office/powerpoint/2010/main" val="1960726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91"/>
                                        </p:tgtEl>
                                        <p:attrNameLst>
                                          <p:attrName>style.visibility</p:attrName>
                                        </p:attrNameLst>
                                      </p:cBhvr>
                                      <p:to>
                                        <p:strVal val="visible"/>
                                      </p:to>
                                    </p:set>
                                    <p:animEffect transition="in" filter="fade">
                                      <p:cBhvr>
                                        <p:cTn id="7" dur="500"/>
                                        <p:tgtEl>
                                          <p:spTgt spid="49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91">
                                            <p:txEl>
                                              <p:pRg st="2" end="2"/>
                                            </p:txEl>
                                          </p:spTgt>
                                        </p:tgtEl>
                                        <p:attrNameLst>
                                          <p:attrName>style.visibility</p:attrName>
                                        </p:attrNameLst>
                                      </p:cBhvr>
                                      <p:to>
                                        <p:strVal val="visible"/>
                                      </p:to>
                                    </p:set>
                                    <p:animEffect transition="in" filter="fade">
                                      <p:cBhvr>
                                        <p:cTn id="12" dur="500"/>
                                        <p:tgtEl>
                                          <p:spTgt spid="491">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91">
                                            <p:txEl>
                                              <p:pRg st="4" end="4"/>
                                            </p:txEl>
                                          </p:spTgt>
                                        </p:tgtEl>
                                        <p:attrNameLst>
                                          <p:attrName>style.visibility</p:attrName>
                                        </p:attrNameLst>
                                      </p:cBhvr>
                                      <p:to>
                                        <p:strVal val="visible"/>
                                      </p:to>
                                    </p:set>
                                    <p:animEffect transition="in" filter="fade">
                                      <p:cBhvr>
                                        <p:cTn id="17" dur="500"/>
                                        <p:tgtEl>
                                          <p:spTgt spid="491">
                                            <p:txEl>
                                              <p:pRg st="4" end="4"/>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491">
                                            <p:txEl>
                                              <p:pRg st="5" end="5"/>
                                            </p:txEl>
                                          </p:spTgt>
                                        </p:tgtEl>
                                        <p:attrNameLst>
                                          <p:attrName>style.visibility</p:attrName>
                                        </p:attrNameLst>
                                      </p:cBhvr>
                                      <p:to>
                                        <p:strVal val="visible"/>
                                      </p:to>
                                    </p:set>
                                    <p:animEffect transition="in" filter="fade">
                                      <p:cBhvr>
                                        <p:cTn id="20" dur="500"/>
                                        <p:tgtEl>
                                          <p:spTgt spid="491">
                                            <p:txEl>
                                              <p:pRg st="5" end="5"/>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491">
                                            <p:txEl>
                                              <p:pRg st="7" end="7"/>
                                            </p:txEl>
                                          </p:spTgt>
                                        </p:tgtEl>
                                        <p:attrNameLst>
                                          <p:attrName>style.visibility</p:attrName>
                                        </p:attrNameLst>
                                      </p:cBhvr>
                                      <p:to>
                                        <p:strVal val="visible"/>
                                      </p:to>
                                    </p:set>
                                    <p:animEffect transition="in" filter="fade">
                                      <p:cBhvr>
                                        <p:cTn id="25" dur="500"/>
                                        <p:tgtEl>
                                          <p:spTgt spid="491">
                                            <p:txEl>
                                              <p:pRg st="7" end="7"/>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491">
                                            <p:txEl>
                                              <p:pRg st="8" end="8"/>
                                            </p:txEl>
                                          </p:spTgt>
                                        </p:tgtEl>
                                        <p:attrNameLst>
                                          <p:attrName>style.visibility</p:attrName>
                                        </p:attrNameLst>
                                      </p:cBhvr>
                                      <p:to>
                                        <p:strVal val="visible"/>
                                      </p:to>
                                    </p:set>
                                    <p:animEffect transition="in" filter="fade">
                                      <p:cBhvr>
                                        <p:cTn id="28" dur="500"/>
                                        <p:tgtEl>
                                          <p:spTgt spid="491">
                                            <p:txEl>
                                              <p:pRg st="8" end="8"/>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491">
                                            <p:txEl>
                                              <p:pRg st="10" end="10"/>
                                            </p:txEl>
                                          </p:spTgt>
                                        </p:tgtEl>
                                        <p:attrNameLst>
                                          <p:attrName>style.visibility</p:attrName>
                                        </p:attrNameLst>
                                      </p:cBhvr>
                                      <p:to>
                                        <p:strVal val="visible"/>
                                      </p:to>
                                    </p:set>
                                    <p:animEffect transition="in" filter="fade">
                                      <p:cBhvr>
                                        <p:cTn id="33" dur="500"/>
                                        <p:tgtEl>
                                          <p:spTgt spid="491">
                                            <p:txEl>
                                              <p:pRg st="10" end="10"/>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491">
                                            <p:txEl>
                                              <p:pRg st="11" end="11"/>
                                            </p:txEl>
                                          </p:spTgt>
                                        </p:tgtEl>
                                        <p:attrNameLst>
                                          <p:attrName>style.visibility</p:attrName>
                                        </p:attrNameLst>
                                      </p:cBhvr>
                                      <p:to>
                                        <p:strVal val="visible"/>
                                      </p:to>
                                    </p:set>
                                    <p:animEffect transition="in" filter="fade">
                                      <p:cBhvr>
                                        <p:cTn id="36" dur="500"/>
                                        <p:tgtEl>
                                          <p:spTgt spid="491">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1"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sp>
        <p:nvSpPr>
          <p:cNvPr id="3" name="Rounded Rectangle 2"/>
          <p:cNvSpPr/>
          <p:nvPr/>
        </p:nvSpPr>
        <p:spPr>
          <a:xfrm>
            <a:off x="1850014" y="1166564"/>
            <a:ext cx="8530492" cy="969926"/>
          </a:xfrm>
          <a:prstGeom prst="roundRect">
            <a:avLst/>
          </a:prstGeom>
          <a:solidFill>
            <a:schemeClr val="tx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76200" lvl="0" algn="ctr">
              <a:buSzPts val="2400"/>
            </a:pPr>
            <a:r>
              <a:rPr lang="en-IN" sz="1800" b="1" dirty="0">
                <a:solidFill>
                  <a:schemeClr val="tx1"/>
                </a:solidFill>
                <a:latin typeface="Calibri"/>
                <a:ea typeface="Calibri"/>
                <a:cs typeface="Calibri"/>
                <a:sym typeface="Calibri"/>
              </a:rPr>
              <a:t>The whole focus of the project is based on automatic detection of textual-based cyberbullying and the same has been verified with the help of a sample OSN.</a:t>
            </a:r>
          </a:p>
        </p:txBody>
      </p:sp>
      <p:sp>
        <p:nvSpPr>
          <p:cNvPr id="4" name="Rounded Rectangle 3"/>
          <p:cNvSpPr/>
          <p:nvPr/>
        </p:nvSpPr>
        <p:spPr>
          <a:xfrm>
            <a:off x="1850014" y="3500125"/>
            <a:ext cx="8530492" cy="969926"/>
          </a:xfrm>
          <a:prstGeom prst="roundRect">
            <a:avLst/>
          </a:prstGeom>
          <a:solidFill>
            <a:schemeClr val="tx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76200" algn="ctr">
              <a:buSzPts val="2400"/>
            </a:pPr>
            <a:r>
              <a:rPr lang="en-IN" sz="1800" b="1" dirty="0">
                <a:solidFill>
                  <a:schemeClr val="tx1"/>
                </a:solidFill>
                <a:latin typeface="Calibri"/>
                <a:ea typeface="Calibri"/>
                <a:cs typeface="Calibri"/>
                <a:sym typeface="Calibri"/>
              </a:rPr>
              <a:t>Technology like image processing to extract the words from a image can be very useful. </a:t>
            </a:r>
          </a:p>
          <a:p>
            <a:pPr marL="76200" lvl="0" algn="just">
              <a:buSzPts val="2400"/>
            </a:pPr>
            <a:endParaRPr lang="en-IN" sz="1800" b="1" dirty="0">
              <a:solidFill>
                <a:schemeClr val="tx1"/>
              </a:solidFill>
              <a:latin typeface="Calibri"/>
              <a:ea typeface="Calibri"/>
              <a:cs typeface="Calibri"/>
              <a:sym typeface="Calibri"/>
            </a:endParaRPr>
          </a:p>
        </p:txBody>
      </p:sp>
      <p:sp>
        <p:nvSpPr>
          <p:cNvPr id="5" name="Rounded Rectangle 4"/>
          <p:cNvSpPr/>
          <p:nvPr/>
        </p:nvSpPr>
        <p:spPr>
          <a:xfrm>
            <a:off x="1850014" y="4633307"/>
            <a:ext cx="8530492" cy="969926"/>
          </a:xfrm>
          <a:prstGeom prst="roundRect">
            <a:avLst/>
          </a:prstGeom>
          <a:solidFill>
            <a:schemeClr val="tx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76200" algn="ctr">
              <a:buSzPts val="2400"/>
            </a:pPr>
            <a:r>
              <a:rPr lang="en" sz="1800" b="1" dirty="0">
                <a:solidFill>
                  <a:schemeClr val="tx1"/>
                </a:solidFill>
                <a:latin typeface="Calibri"/>
                <a:ea typeface="Calibri"/>
                <a:cs typeface="Calibri"/>
                <a:sym typeface="Calibri"/>
              </a:rPr>
              <a:t>These neglected mediums can be focussed on in the coming days.</a:t>
            </a:r>
            <a:endParaRPr lang="en-IN" sz="1800" b="1" dirty="0">
              <a:solidFill>
                <a:schemeClr val="tx1"/>
              </a:solidFill>
              <a:latin typeface="Calibri"/>
              <a:ea typeface="Calibri"/>
              <a:cs typeface="Calibri"/>
              <a:sym typeface="Calibri"/>
            </a:endParaRPr>
          </a:p>
          <a:p>
            <a:pPr marL="76200" lvl="0" algn="ctr">
              <a:buSzPts val="2400"/>
            </a:pPr>
            <a:endParaRPr lang="en-IN" sz="1800" b="1" dirty="0">
              <a:solidFill>
                <a:schemeClr val="tx1"/>
              </a:solidFill>
              <a:latin typeface="Calibri"/>
              <a:ea typeface="Calibri"/>
              <a:cs typeface="Calibri"/>
              <a:sym typeface="Calibri"/>
            </a:endParaRPr>
          </a:p>
        </p:txBody>
      </p:sp>
      <p:sp>
        <p:nvSpPr>
          <p:cNvPr id="6" name="Rounded Rectangle 5"/>
          <p:cNvSpPr/>
          <p:nvPr/>
        </p:nvSpPr>
        <p:spPr>
          <a:xfrm>
            <a:off x="1850014" y="2311216"/>
            <a:ext cx="8530492" cy="969926"/>
          </a:xfrm>
          <a:prstGeom prst="roundRect">
            <a:avLst/>
          </a:prstGeom>
          <a:solidFill>
            <a:schemeClr val="bg2">
              <a:lumMod val="40000"/>
              <a:lumOff val="6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76200" algn="ctr">
              <a:buSzPts val="2400"/>
            </a:pPr>
            <a:r>
              <a:rPr lang="en-IN" sz="1800" b="1" dirty="0">
                <a:solidFill>
                  <a:schemeClr val="tx1"/>
                </a:solidFill>
                <a:latin typeface="Calibri"/>
                <a:ea typeface="Calibri"/>
                <a:cs typeface="Calibri"/>
                <a:sym typeface="Calibri"/>
              </a:rPr>
              <a:t>The major components of today’s Social media platform is images, videos, GIF’s and various other visual posts through which bullying can occur. </a:t>
            </a:r>
          </a:p>
        </p:txBody>
      </p:sp>
      <p:sp>
        <p:nvSpPr>
          <p:cNvPr id="2" name="TextBox 1"/>
          <p:cNvSpPr txBox="1"/>
          <p:nvPr/>
        </p:nvSpPr>
        <p:spPr>
          <a:xfrm>
            <a:off x="3616656" y="125090"/>
            <a:ext cx="5390865" cy="769441"/>
          </a:xfrm>
          <a:prstGeom prst="rect">
            <a:avLst/>
          </a:prstGeom>
          <a:noFill/>
        </p:spPr>
        <p:txBody>
          <a:bodyPr wrap="square" rtlCol="0">
            <a:spAutoFit/>
          </a:bodyPr>
          <a:lstStyle/>
          <a:p>
            <a:pPr algn="ctr"/>
            <a:r>
              <a:rPr lang="en-IN" sz="4400" dirty="0" smtClean="0">
                <a:solidFill>
                  <a:schemeClr val="bg2"/>
                </a:solidFill>
                <a:latin typeface="Copperplate Gothic Bold" panose="020E0705020206020404" pitchFamily="34" charset="0"/>
              </a:rPr>
              <a:t>FUTURE WORK</a:t>
            </a:r>
            <a:endParaRPr lang="en-IN" sz="4400" dirty="0">
              <a:solidFill>
                <a:schemeClr val="bg2"/>
              </a:solidFill>
              <a:latin typeface="Copperplate Gothic Bold" panose="020E0705020206020404" pitchFamily="34" charset="0"/>
            </a:endParaRPr>
          </a:p>
        </p:txBody>
      </p:sp>
      <p:sp>
        <p:nvSpPr>
          <p:cNvPr id="7" name="Shape 104"/>
          <p:cNvSpPr txBox="1"/>
          <p:nvPr/>
        </p:nvSpPr>
        <p:spPr>
          <a:xfrm>
            <a:off x="681567" y="6416677"/>
            <a:ext cx="781051" cy="36512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 sz="2667" b="1" i="1">
                <a:solidFill>
                  <a:srgbClr val="FEFFFF"/>
                </a:solidFill>
                <a:latin typeface="Century Gothic"/>
                <a:ea typeface="Century Gothic"/>
                <a:cs typeface="Century Gothic"/>
                <a:sym typeface="Century Gothic"/>
              </a:rPr>
              <a:t>46</a:t>
            </a:fld>
            <a:endParaRPr sz="2667" b="1" i="1" dirty="0">
              <a:solidFill>
                <a:srgbClr val="FEFFFF"/>
              </a:solidFill>
              <a:latin typeface="Century Gothic"/>
              <a:ea typeface="Century Gothic"/>
              <a:cs typeface="Century Gothic"/>
              <a:sym typeface="Century Gothic"/>
            </a:endParaRPr>
          </a:p>
        </p:txBody>
      </p:sp>
    </p:spTree>
    <p:extLst>
      <p:ext uri="{BB962C8B-B14F-4D97-AF65-F5344CB8AC3E}">
        <p14:creationId xmlns:p14="http://schemas.microsoft.com/office/powerpoint/2010/main" val="3136728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2"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35"/>
        <p:cNvGrpSpPr/>
        <p:nvPr/>
      </p:nvGrpSpPr>
      <p:grpSpPr>
        <a:xfrm>
          <a:off x="0" y="0"/>
          <a:ext cx="0" cy="0"/>
          <a:chOff x="0" y="0"/>
          <a:chExt cx="0" cy="0"/>
        </a:xfrm>
      </p:grpSpPr>
      <p:sp>
        <p:nvSpPr>
          <p:cNvPr id="436" name="Shape 436"/>
          <p:cNvSpPr txBox="1"/>
          <p:nvPr/>
        </p:nvSpPr>
        <p:spPr>
          <a:xfrm>
            <a:off x="4177335" y="346120"/>
            <a:ext cx="4603250" cy="715743"/>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272727"/>
              </a:buClr>
              <a:buSzPts val="5400"/>
              <a:buFont typeface="Calibri"/>
              <a:buNone/>
            </a:pPr>
            <a:r>
              <a:rPr lang="en" sz="4400" b="1" dirty="0">
                <a:solidFill>
                  <a:schemeClr val="bg2"/>
                </a:solidFill>
                <a:latin typeface="Copperplate Gothic Bold" panose="020E0705020206020404" pitchFamily="34" charset="0"/>
                <a:ea typeface="Calibri"/>
                <a:cs typeface="Calibri"/>
                <a:sym typeface="Calibri"/>
              </a:rPr>
              <a:t>CONCLUSION </a:t>
            </a:r>
            <a:endParaRPr sz="4400" b="1" dirty="0">
              <a:solidFill>
                <a:schemeClr val="bg2"/>
              </a:solidFill>
              <a:latin typeface="Copperplate Gothic Bold" panose="020E0705020206020404" pitchFamily="34" charset="0"/>
              <a:ea typeface="Calibri"/>
              <a:cs typeface="Calibri"/>
              <a:sym typeface="Calibri"/>
            </a:endParaRPr>
          </a:p>
        </p:txBody>
      </p:sp>
      <p:sp>
        <p:nvSpPr>
          <p:cNvPr id="437" name="Shape 437"/>
          <p:cNvSpPr/>
          <p:nvPr/>
        </p:nvSpPr>
        <p:spPr>
          <a:xfrm>
            <a:off x="1834801" y="1212117"/>
            <a:ext cx="8694235" cy="2099036"/>
          </a:xfrm>
          <a:prstGeom prst="rect">
            <a:avLst/>
          </a:prstGeom>
          <a:noFill/>
          <a:ln>
            <a:noFill/>
          </a:ln>
        </p:spPr>
        <p:txBody>
          <a:bodyPr spcFirstLastPara="1" wrap="square" lIns="91425" tIns="45700" rIns="91425" bIns="45700" anchor="t" anchorCtr="0">
            <a:noAutofit/>
          </a:bodyPr>
          <a:lstStyle/>
          <a:p>
            <a:pPr marL="342900" marR="0" lvl="0" indent="-342900" algn="just" rtl="0">
              <a:lnSpc>
                <a:spcPct val="115000"/>
              </a:lnSpc>
              <a:spcBef>
                <a:spcPts val="0"/>
              </a:spcBef>
              <a:spcAft>
                <a:spcPts val="0"/>
              </a:spcAft>
              <a:buClr>
                <a:schemeClr val="dk1"/>
              </a:buClr>
              <a:buSzPts val="2400"/>
              <a:buFont typeface="Noto Sans Symbols"/>
              <a:buChar char="▪"/>
            </a:pPr>
            <a:r>
              <a:rPr lang="en" sz="2400" dirty="0" smtClean="0">
                <a:solidFill>
                  <a:schemeClr val="dk1"/>
                </a:solidFill>
                <a:latin typeface="Calibri"/>
                <a:ea typeface="Calibri"/>
                <a:cs typeface="Calibri"/>
                <a:sym typeface="Calibri"/>
              </a:rPr>
              <a:t>The project aims to control cyberbullying in social media as much as possible.</a:t>
            </a:r>
            <a:endParaRPr dirty="0"/>
          </a:p>
          <a:p>
            <a:pPr marL="342900" marR="0" lvl="0" indent="-342900" algn="just" rtl="0">
              <a:lnSpc>
                <a:spcPct val="115000"/>
              </a:lnSpc>
              <a:spcBef>
                <a:spcPts val="1200"/>
              </a:spcBef>
              <a:spcAft>
                <a:spcPts val="0"/>
              </a:spcAft>
              <a:buClr>
                <a:schemeClr val="dk1"/>
              </a:buClr>
              <a:buSzPts val="2400"/>
              <a:buFont typeface="Noto Sans Symbols"/>
              <a:buChar char="▪"/>
            </a:pPr>
            <a:r>
              <a:rPr lang="en" sz="2400" dirty="0" smtClean="0">
                <a:solidFill>
                  <a:schemeClr val="dk1"/>
                </a:solidFill>
                <a:latin typeface="Calibri"/>
                <a:ea typeface="Calibri"/>
                <a:cs typeface="Calibri"/>
                <a:sym typeface="Calibri"/>
              </a:rPr>
              <a:t> </a:t>
            </a:r>
            <a:r>
              <a:rPr lang="en" sz="2400" dirty="0">
                <a:solidFill>
                  <a:schemeClr val="dk1"/>
                </a:solidFill>
                <a:latin typeface="Calibri"/>
                <a:ea typeface="Calibri"/>
                <a:cs typeface="Calibri"/>
                <a:sym typeface="Calibri"/>
              </a:rPr>
              <a:t>A</a:t>
            </a:r>
            <a:r>
              <a:rPr lang="en" sz="2400" dirty="0" smtClean="0">
                <a:solidFill>
                  <a:schemeClr val="dk1"/>
                </a:solidFill>
                <a:latin typeface="Calibri"/>
                <a:ea typeface="Calibri"/>
                <a:cs typeface="Calibri"/>
                <a:sym typeface="Calibri"/>
              </a:rPr>
              <a:t>lso to remove </a:t>
            </a:r>
            <a:r>
              <a:rPr lang="en" sz="2400" dirty="0">
                <a:solidFill>
                  <a:schemeClr val="dk1"/>
                </a:solidFill>
                <a:latin typeface="Calibri"/>
                <a:ea typeface="Calibri"/>
                <a:cs typeface="Calibri"/>
                <a:sym typeface="Calibri"/>
              </a:rPr>
              <a:t>the harmful users </a:t>
            </a:r>
            <a:r>
              <a:rPr lang="en" sz="2400" dirty="0" smtClean="0">
                <a:solidFill>
                  <a:schemeClr val="dk1"/>
                </a:solidFill>
                <a:latin typeface="Calibri"/>
                <a:ea typeface="Calibri"/>
                <a:cs typeface="Calibri"/>
                <a:sym typeface="Calibri"/>
              </a:rPr>
              <a:t>who try to bully others from </a:t>
            </a:r>
            <a:r>
              <a:rPr lang="en" sz="2400" dirty="0">
                <a:solidFill>
                  <a:schemeClr val="dk1"/>
                </a:solidFill>
                <a:latin typeface="Calibri"/>
                <a:ea typeface="Calibri"/>
                <a:cs typeface="Calibri"/>
                <a:sym typeface="Calibri"/>
              </a:rPr>
              <a:t>online social network</a:t>
            </a:r>
            <a:r>
              <a:rPr lang="en" sz="2400" dirty="0" smtClean="0">
                <a:solidFill>
                  <a:schemeClr val="dk1"/>
                </a:solidFill>
                <a:latin typeface="Calibri"/>
                <a:ea typeface="Calibri"/>
                <a:cs typeface="Calibri"/>
                <a:sym typeface="Calibri"/>
              </a:rPr>
              <a:t>.</a:t>
            </a:r>
            <a:endParaRPr dirty="0"/>
          </a:p>
        </p:txBody>
      </p:sp>
      <p:pic>
        <p:nvPicPr>
          <p:cNvPr id="438" name="Shape 438"/>
          <p:cNvPicPr preferRelativeResize="0"/>
          <p:nvPr/>
        </p:nvPicPr>
        <p:blipFill rotWithShape="1">
          <a:blip r:embed="rId3">
            <a:alphaModFix/>
          </a:blip>
          <a:srcRect/>
          <a:stretch/>
        </p:blipFill>
        <p:spPr>
          <a:xfrm>
            <a:off x="4024656" y="3701143"/>
            <a:ext cx="4324687" cy="2214649"/>
          </a:xfrm>
          <a:prstGeom prst="rect">
            <a:avLst/>
          </a:prstGeom>
          <a:solidFill>
            <a:schemeClr val="lt1"/>
          </a:solidFill>
          <a:ln w="9525" cap="flat" cmpd="sng">
            <a:solidFill>
              <a:schemeClr val="lt1"/>
            </a:solidFill>
            <a:prstDash val="solid"/>
            <a:round/>
            <a:headEnd type="none" w="sm" len="sm"/>
            <a:tailEnd type="none" w="sm" len="sm"/>
          </a:ln>
        </p:spPr>
      </p:pic>
      <p:sp>
        <p:nvSpPr>
          <p:cNvPr id="439" name="Shape 439"/>
          <p:cNvSpPr txBox="1"/>
          <p:nvPr/>
        </p:nvSpPr>
        <p:spPr>
          <a:xfrm>
            <a:off x="681567" y="6416677"/>
            <a:ext cx="781051" cy="36512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 sz="2667" b="1" i="1">
                <a:solidFill>
                  <a:srgbClr val="FEFFFF"/>
                </a:solidFill>
                <a:latin typeface="Century Gothic"/>
                <a:ea typeface="Century Gothic"/>
                <a:cs typeface="Century Gothic"/>
                <a:sym typeface="Century Gothic"/>
              </a:rPr>
              <a:t>47</a:t>
            </a:fld>
            <a:endParaRPr sz="2667" b="1" i="1">
              <a:solidFill>
                <a:srgbClr val="FEFFFF"/>
              </a:solidFill>
              <a:latin typeface="Century Gothic"/>
              <a:ea typeface="Century Gothic"/>
              <a:cs typeface="Century Gothic"/>
              <a:sym typeface="Century Gothic"/>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36"/>
                                        </p:tgtEl>
                                        <p:attrNameLst>
                                          <p:attrName>style.visibility</p:attrName>
                                        </p:attrNameLst>
                                      </p:cBhvr>
                                      <p:to>
                                        <p:strVal val="visible"/>
                                      </p:to>
                                    </p:set>
                                    <p:animEffect transition="in" filter="fade">
                                      <p:cBhvr>
                                        <p:cTn id="7" dur="500"/>
                                        <p:tgtEl>
                                          <p:spTgt spid="43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37"/>
                                        </p:tgtEl>
                                        <p:attrNameLst>
                                          <p:attrName>style.visibility</p:attrName>
                                        </p:attrNameLst>
                                      </p:cBhvr>
                                      <p:to>
                                        <p:strVal val="visible"/>
                                      </p:to>
                                    </p:set>
                                    <p:animEffect transition="in" filter="fade">
                                      <p:cBhvr>
                                        <p:cTn id="12" dur="500"/>
                                        <p:tgtEl>
                                          <p:spTgt spid="43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38"/>
                                        </p:tgtEl>
                                        <p:attrNameLst>
                                          <p:attrName>style.visibility</p:attrName>
                                        </p:attrNameLst>
                                      </p:cBhvr>
                                      <p:to>
                                        <p:strVal val="visible"/>
                                      </p:to>
                                    </p:set>
                                    <p:animEffect transition="in" filter="fade">
                                      <p:cBhvr>
                                        <p:cTn id="17" dur="2000"/>
                                        <p:tgtEl>
                                          <p:spTgt spid="4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sp>
        <p:nvSpPr>
          <p:cNvPr id="444" name="Shape 444"/>
          <p:cNvSpPr txBox="1"/>
          <p:nvPr/>
        </p:nvSpPr>
        <p:spPr>
          <a:xfrm>
            <a:off x="3434863" y="331735"/>
            <a:ext cx="4868234" cy="957804"/>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272727"/>
              </a:buClr>
              <a:buSzPts val="5400"/>
              <a:buFont typeface="Calibri"/>
              <a:buNone/>
            </a:pPr>
            <a:r>
              <a:rPr lang="en" sz="5400" b="1" dirty="0">
                <a:solidFill>
                  <a:schemeClr val="bg2"/>
                </a:solidFill>
                <a:latin typeface="Copperplate Gothic Bold" panose="020E0705020206020404" pitchFamily="34" charset="0"/>
                <a:ea typeface="Calibri"/>
                <a:cs typeface="Calibri"/>
                <a:sym typeface="Calibri"/>
              </a:rPr>
              <a:t> </a:t>
            </a:r>
            <a:r>
              <a:rPr lang="en" sz="4400" b="1" dirty="0" smtClean="0">
                <a:solidFill>
                  <a:schemeClr val="bg2"/>
                </a:solidFill>
                <a:latin typeface="Copperplate Gothic Bold" panose="020E0705020206020404" pitchFamily="34" charset="0"/>
                <a:ea typeface="Calibri"/>
                <a:cs typeface="Calibri"/>
                <a:sym typeface="Calibri"/>
              </a:rPr>
              <a:t>REFERENCES</a:t>
            </a:r>
            <a:r>
              <a:rPr lang="en" sz="5400" b="1" dirty="0" smtClean="0">
                <a:solidFill>
                  <a:schemeClr val="bg2"/>
                </a:solidFill>
                <a:latin typeface="Copperplate Gothic Bold" panose="020E0705020206020404" pitchFamily="34" charset="0"/>
                <a:ea typeface="Calibri"/>
                <a:cs typeface="Calibri"/>
                <a:sym typeface="Calibri"/>
              </a:rPr>
              <a:t> </a:t>
            </a:r>
            <a:endParaRPr sz="5400" b="1" dirty="0">
              <a:solidFill>
                <a:schemeClr val="bg2"/>
              </a:solidFill>
              <a:latin typeface="Copperplate Gothic Bold" panose="020E0705020206020404" pitchFamily="34" charset="0"/>
              <a:ea typeface="Calibri"/>
              <a:cs typeface="Calibri"/>
              <a:sym typeface="Calibri"/>
            </a:endParaRPr>
          </a:p>
        </p:txBody>
      </p:sp>
      <p:sp>
        <p:nvSpPr>
          <p:cNvPr id="445" name="Shape 445"/>
          <p:cNvSpPr/>
          <p:nvPr/>
        </p:nvSpPr>
        <p:spPr>
          <a:xfrm>
            <a:off x="1250017" y="1625529"/>
            <a:ext cx="9663230" cy="4370427"/>
          </a:xfrm>
          <a:prstGeom prst="rect">
            <a:avLst/>
          </a:prstGeom>
          <a:noFill/>
          <a:ln>
            <a:noFill/>
          </a:ln>
        </p:spPr>
        <p:txBody>
          <a:bodyPr spcFirstLastPara="1" wrap="square" lIns="91425" tIns="45700" rIns="91425" bIns="45700" anchor="t" anchorCtr="0">
            <a:noAutofit/>
          </a:bodyPr>
          <a:lstStyle/>
          <a:p>
            <a:pPr marL="285750" marR="0" lvl="0" indent="-285750" algn="just" rtl="0">
              <a:spcBef>
                <a:spcPts val="0"/>
              </a:spcBef>
              <a:spcAft>
                <a:spcPts val="0"/>
              </a:spcAft>
              <a:buClr>
                <a:schemeClr val="dk1"/>
              </a:buClr>
              <a:buSzPts val="2000"/>
              <a:buFont typeface="Noto Sans Symbols"/>
              <a:buChar char="▪"/>
            </a:pPr>
            <a:r>
              <a:rPr lang="en" sz="2000" dirty="0">
                <a:solidFill>
                  <a:schemeClr val="dk1"/>
                </a:solidFill>
                <a:latin typeface="Calibri"/>
                <a:ea typeface="Calibri"/>
                <a:cs typeface="Calibri"/>
                <a:sym typeface="Calibri"/>
              </a:rPr>
              <a:t>G Netaji, ”Detection based on Semantic-Enhanced Marginalized Denoising Auto-Encoder”, International Journal of Scientific Research in Computer Science, Engineering and Information Technology, 2017.</a:t>
            </a:r>
            <a:endParaRPr dirty="0"/>
          </a:p>
          <a:p>
            <a:pPr marL="285750" marR="0" lvl="0" indent="-285750" algn="just" rtl="0">
              <a:spcBef>
                <a:spcPts val="0"/>
              </a:spcBef>
              <a:spcAft>
                <a:spcPts val="0"/>
              </a:spcAft>
              <a:buClr>
                <a:schemeClr val="dk1"/>
              </a:buClr>
              <a:buSzPts val="2000"/>
              <a:buFont typeface="Noto Sans Symbols"/>
              <a:buChar char="▪"/>
            </a:pPr>
            <a:r>
              <a:rPr lang="en" sz="2000" dirty="0">
                <a:solidFill>
                  <a:schemeClr val="dk1"/>
                </a:solidFill>
                <a:latin typeface="Calibri"/>
                <a:ea typeface="Calibri"/>
                <a:cs typeface="Calibri"/>
                <a:sym typeface="Calibri"/>
              </a:rPr>
              <a:t>D. Yin, Z. Xue, L. Hong, B. D. Davison, A. Kontostathis, and L. Edwards, "Detection of harassment on web 2.0," Proceedings of the Content Analysis in the WEB, vol. 2, pp. 1–7, 2009.</a:t>
            </a:r>
            <a:endParaRPr dirty="0"/>
          </a:p>
          <a:p>
            <a:pPr marL="285750" marR="0" lvl="0" indent="-285750" algn="just" rtl="0">
              <a:spcBef>
                <a:spcPts val="0"/>
              </a:spcBef>
              <a:spcAft>
                <a:spcPts val="0"/>
              </a:spcAft>
              <a:buClr>
                <a:schemeClr val="dk1"/>
              </a:buClr>
              <a:buSzPts val="2000"/>
              <a:buFont typeface="Noto Sans Symbols"/>
              <a:buChar char="▪"/>
            </a:pPr>
            <a:r>
              <a:rPr lang="en" sz="2000" dirty="0">
                <a:solidFill>
                  <a:schemeClr val="dk1"/>
                </a:solidFill>
                <a:latin typeface="Calibri"/>
                <a:ea typeface="Calibri"/>
                <a:cs typeface="Calibri"/>
                <a:sym typeface="Calibri"/>
              </a:rPr>
              <a:t>K. Dinakar, R. Reichart, and H. Lieberman, "Modeling the detection of textual cyberbullying." in The Social Mobile Web, 2011.</a:t>
            </a:r>
            <a:endParaRPr dirty="0"/>
          </a:p>
          <a:p>
            <a:pPr marL="285750" marR="0" lvl="0" indent="-285750" algn="just" rtl="0">
              <a:spcBef>
                <a:spcPts val="0"/>
              </a:spcBef>
              <a:spcAft>
                <a:spcPts val="0"/>
              </a:spcAft>
              <a:buClr>
                <a:schemeClr val="dk1"/>
              </a:buClr>
              <a:buSzPts val="2000"/>
              <a:buFont typeface="Noto Sans Symbols"/>
              <a:buChar char="▪"/>
            </a:pPr>
            <a:r>
              <a:rPr lang="en" sz="2000" dirty="0">
                <a:solidFill>
                  <a:schemeClr val="dk1"/>
                </a:solidFill>
                <a:latin typeface="Calibri"/>
                <a:ea typeface="Calibri"/>
                <a:cs typeface="Calibri"/>
                <a:sym typeface="Calibri"/>
              </a:rPr>
              <a:t>V. Nahar, X. Li, and C. Pang, "An effective approach for cyberbullying detection,</a:t>
            </a:r>
            <a:endParaRPr dirty="0"/>
          </a:p>
          <a:p>
            <a:pPr marL="0" marR="0" lvl="0" indent="0" algn="just" rtl="0">
              <a:spcBef>
                <a:spcPts val="0"/>
              </a:spcBef>
              <a:spcAft>
                <a:spcPts val="0"/>
              </a:spcAft>
              <a:buNone/>
            </a:pPr>
            <a:r>
              <a:rPr lang="en" sz="2000" dirty="0">
                <a:solidFill>
                  <a:schemeClr val="dk1"/>
                </a:solidFill>
                <a:latin typeface="Calibri"/>
                <a:ea typeface="Calibri"/>
                <a:cs typeface="Calibri"/>
                <a:sym typeface="Calibri"/>
              </a:rPr>
              <a:t>      " Communications in Information Science and Management Engineering, 2012.</a:t>
            </a:r>
            <a:endParaRPr dirty="0"/>
          </a:p>
          <a:p>
            <a:pPr marL="342900" marR="0" lvl="0" indent="-342900" algn="just" rtl="0">
              <a:spcBef>
                <a:spcPts val="0"/>
              </a:spcBef>
              <a:spcAft>
                <a:spcPts val="0"/>
              </a:spcAft>
              <a:buClr>
                <a:schemeClr val="dk1"/>
              </a:buClr>
              <a:buSzPts val="2000"/>
              <a:buFont typeface="Noto Sans Symbols"/>
              <a:buChar char="▪"/>
            </a:pPr>
            <a:r>
              <a:rPr lang="en" sz="2000" dirty="0">
                <a:solidFill>
                  <a:schemeClr val="dk1"/>
                </a:solidFill>
                <a:latin typeface="Calibri"/>
                <a:ea typeface="Calibri"/>
                <a:cs typeface="Calibri"/>
                <a:sym typeface="Calibri"/>
              </a:rPr>
              <a:t>Rui Zhao and Kezhi Mao, “Cyberbullying Detection based on Semantic-Enhanced Marginalized Denoising Auto-Encoder”, IEEE Transactions on Affective Computing, 2016</a:t>
            </a:r>
            <a:r>
              <a:rPr lang="en" sz="2000" dirty="0" smtClean="0">
                <a:solidFill>
                  <a:schemeClr val="dk1"/>
                </a:solidFill>
                <a:latin typeface="Calibri"/>
                <a:ea typeface="Calibri"/>
                <a:cs typeface="Calibri"/>
                <a:sym typeface="Calibri"/>
              </a:rPr>
              <a:t>.</a:t>
            </a:r>
          </a:p>
          <a:p>
            <a:pPr marL="342900" lvl="0" indent="-342900" algn="just">
              <a:buClr>
                <a:schemeClr val="dk1"/>
              </a:buClr>
              <a:buSzPts val="2000"/>
              <a:buFont typeface="Noto Sans Symbols"/>
              <a:buChar char="▪"/>
            </a:pPr>
            <a:r>
              <a:rPr lang="en-US" sz="1600" dirty="0">
                <a:hlinkClick r:id="rId3"/>
              </a:rPr>
              <a:t>https://</a:t>
            </a:r>
            <a:r>
              <a:rPr lang="en-US" sz="1600" dirty="0" smtClean="0">
                <a:hlinkClick r:id="rId3"/>
              </a:rPr>
              <a:t>goo.gl/forms/U6w7F03iLyh4XzRM2</a:t>
            </a:r>
            <a:r>
              <a:rPr lang="en-US" sz="1600" dirty="0" smtClean="0"/>
              <a:t> - </a:t>
            </a:r>
            <a:r>
              <a:rPr lang="en-US" sz="1800" dirty="0" smtClean="0"/>
              <a:t>A Survey on Cyberbullying.</a:t>
            </a:r>
            <a:endParaRPr sz="1800" dirty="0"/>
          </a:p>
          <a:p>
            <a:pPr marL="0" marR="0" lvl="0" indent="0" algn="just" rtl="0">
              <a:spcBef>
                <a:spcPts val="0"/>
              </a:spcBef>
              <a:spcAft>
                <a:spcPts val="0"/>
              </a:spcAft>
              <a:buNone/>
            </a:pPr>
            <a:endParaRPr sz="2000" dirty="0">
              <a:solidFill>
                <a:schemeClr val="dk1"/>
              </a:solidFill>
              <a:latin typeface="Calibri"/>
              <a:ea typeface="Calibri"/>
              <a:cs typeface="Calibri"/>
              <a:sym typeface="Calibri"/>
            </a:endParaRPr>
          </a:p>
          <a:p>
            <a:pPr marL="285750" marR="0" lvl="0" indent="-171450" algn="just" rtl="0">
              <a:spcBef>
                <a:spcPts val="0"/>
              </a:spcBef>
              <a:spcAft>
                <a:spcPts val="0"/>
              </a:spcAft>
              <a:buClr>
                <a:schemeClr val="dk1"/>
              </a:buClr>
              <a:buSzPts val="1800"/>
              <a:buFont typeface="Noto Sans Symbols"/>
              <a:buNone/>
            </a:pPr>
            <a:endParaRPr sz="1800" dirty="0">
              <a:solidFill>
                <a:schemeClr val="dk1"/>
              </a:solidFill>
              <a:latin typeface="Arial"/>
              <a:ea typeface="Arial"/>
              <a:cs typeface="Arial"/>
              <a:sym typeface="Arial"/>
            </a:endParaRPr>
          </a:p>
        </p:txBody>
      </p:sp>
      <p:sp>
        <p:nvSpPr>
          <p:cNvPr id="446" name="Shape 446"/>
          <p:cNvSpPr txBox="1"/>
          <p:nvPr/>
        </p:nvSpPr>
        <p:spPr>
          <a:xfrm>
            <a:off x="681567" y="6416677"/>
            <a:ext cx="781051" cy="36512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 sz="2667" b="1" i="1">
                <a:solidFill>
                  <a:srgbClr val="FEFFFF"/>
                </a:solidFill>
                <a:latin typeface="Century Gothic"/>
                <a:ea typeface="Century Gothic"/>
                <a:cs typeface="Century Gothic"/>
                <a:sym typeface="Century Gothic"/>
              </a:rPr>
              <a:t>48</a:t>
            </a:fld>
            <a:endParaRPr sz="2667" b="1" i="1">
              <a:solidFill>
                <a:srgbClr val="FEFFFF"/>
              </a:solidFill>
              <a:latin typeface="Century Gothic"/>
              <a:ea typeface="Century Gothic"/>
              <a:cs typeface="Century Gothic"/>
              <a:sym typeface="Century Gothic"/>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44"/>
                                        </p:tgtEl>
                                        <p:attrNameLst>
                                          <p:attrName>style.visibility</p:attrName>
                                        </p:attrNameLst>
                                      </p:cBhvr>
                                      <p:to>
                                        <p:strVal val="visible"/>
                                      </p:to>
                                    </p:set>
                                    <p:animEffect transition="in" filter="fade">
                                      <p:cBhvr>
                                        <p:cTn id="7" dur="500"/>
                                        <p:tgtEl>
                                          <p:spTgt spid="44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45"/>
                                        </p:tgtEl>
                                        <p:attrNameLst>
                                          <p:attrName>style.visibility</p:attrName>
                                        </p:attrNameLst>
                                      </p:cBhvr>
                                      <p:to>
                                        <p:strVal val="visible"/>
                                      </p:to>
                                    </p:set>
                                    <p:animEffect transition="in" filter="fade">
                                      <p:cBhvr>
                                        <p:cTn id="12" dur="500"/>
                                        <p:tgtEl>
                                          <p:spTgt spid="4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50"/>
        <p:cNvGrpSpPr/>
        <p:nvPr/>
      </p:nvGrpSpPr>
      <p:grpSpPr>
        <a:xfrm>
          <a:off x="0" y="0"/>
          <a:ext cx="0" cy="0"/>
          <a:chOff x="0" y="0"/>
          <a:chExt cx="0" cy="0"/>
        </a:xfrm>
      </p:grpSpPr>
      <p:sp>
        <p:nvSpPr>
          <p:cNvPr id="451" name="Shape 451"/>
          <p:cNvSpPr txBox="1"/>
          <p:nvPr/>
        </p:nvSpPr>
        <p:spPr>
          <a:xfrm>
            <a:off x="2686174" y="501952"/>
            <a:ext cx="6690563" cy="736518"/>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rgbClr val="272727"/>
              </a:buClr>
              <a:buSzPts val="5400"/>
              <a:buFont typeface="Calibri"/>
              <a:buNone/>
            </a:pPr>
            <a:r>
              <a:rPr lang="en" sz="4400" b="1" dirty="0">
                <a:solidFill>
                  <a:schemeClr val="bg2"/>
                </a:solidFill>
                <a:latin typeface="Copperplate Gothic Bold" panose="020E0705020206020404" pitchFamily="34" charset="0"/>
                <a:ea typeface="Calibri"/>
                <a:cs typeface="Calibri"/>
                <a:sym typeface="Calibri"/>
              </a:rPr>
              <a:t>ANY QUESTIONS???</a:t>
            </a:r>
            <a:endParaRPr sz="4400" b="1" dirty="0">
              <a:solidFill>
                <a:schemeClr val="bg2"/>
              </a:solidFill>
              <a:latin typeface="Copperplate Gothic Bold" panose="020E0705020206020404" pitchFamily="34" charset="0"/>
              <a:ea typeface="Calibri"/>
              <a:cs typeface="Calibri"/>
              <a:sym typeface="Calibri"/>
            </a:endParaRPr>
          </a:p>
        </p:txBody>
      </p:sp>
      <p:pic>
        <p:nvPicPr>
          <p:cNvPr id="452" name="Shape 452"/>
          <p:cNvPicPr preferRelativeResize="0"/>
          <p:nvPr/>
        </p:nvPicPr>
        <p:blipFill rotWithShape="1">
          <a:blip r:embed="rId3">
            <a:alphaModFix/>
          </a:blip>
          <a:srcRect/>
          <a:stretch/>
        </p:blipFill>
        <p:spPr>
          <a:xfrm>
            <a:off x="3944979" y="2054410"/>
            <a:ext cx="4115473" cy="3229050"/>
          </a:xfrm>
          <a:prstGeom prst="rect">
            <a:avLst/>
          </a:prstGeom>
          <a:noFill/>
          <a:ln>
            <a:noFill/>
          </a:ln>
        </p:spPr>
      </p:pic>
      <p:sp>
        <p:nvSpPr>
          <p:cNvPr id="453" name="Shape 453"/>
          <p:cNvSpPr txBox="1"/>
          <p:nvPr/>
        </p:nvSpPr>
        <p:spPr>
          <a:xfrm>
            <a:off x="681567" y="6416677"/>
            <a:ext cx="781051" cy="36512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 sz="2667" b="1" i="1">
                <a:solidFill>
                  <a:srgbClr val="FEFFFF"/>
                </a:solidFill>
                <a:latin typeface="Century Gothic"/>
                <a:ea typeface="Century Gothic"/>
                <a:cs typeface="Century Gothic"/>
                <a:sym typeface="Century Gothic"/>
              </a:rPr>
              <a:t>49</a:t>
            </a:fld>
            <a:endParaRPr sz="2667" b="1" i="1">
              <a:solidFill>
                <a:srgbClr val="FEFFFF"/>
              </a:solidFill>
              <a:latin typeface="Century Gothic"/>
              <a:ea typeface="Century Gothic"/>
              <a:cs typeface="Century Gothic"/>
              <a:sym typeface="Century Gothic"/>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51"/>
                                        </p:tgtEl>
                                        <p:attrNameLst>
                                          <p:attrName>style.visibility</p:attrName>
                                        </p:attrNameLst>
                                      </p:cBhvr>
                                      <p:to>
                                        <p:strVal val="visible"/>
                                      </p:to>
                                    </p:set>
                                    <p:animEffect transition="in" filter="fade">
                                      <p:cBhvr>
                                        <p:cTn id="7" dur="500"/>
                                        <p:tgtEl>
                                          <p:spTgt spid="451"/>
                                        </p:tgtEl>
                                      </p:cBhvr>
                                    </p:animEffect>
                                  </p:childTnLst>
                                </p:cTn>
                              </p:par>
                            </p:childTnLst>
                          </p:cTn>
                        </p:par>
                      </p:childTnLst>
                    </p:cTn>
                  </p:par>
                  <p:par>
                    <p:cTn id="8" fill="hold">
                      <p:stCondLst>
                        <p:cond delay="indefinite"/>
                      </p:stCondLst>
                      <p:childTnLst>
                        <p:par>
                          <p:cTn id="9" fill="hold">
                            <p:stCondLst>
                              <p:cond delay="0"/>
                            </p:stCondLst>
                            <p:childTnLst>
                              <p:par>
                                <p:cTn id="10" presetID="32" presetClass="emph" presetSubtype="0" fill="hold" nodeType="clickEffect">
                                  <p:stCondLst>
                                    <p:cond delay="0"/>
                                  </p:stCondLst>
                                  <p:childTnLst>
                                    <p:animRot by="120000">
                                      <p:cBhvr>
                                        <p:cTn id="11" dur="100" fill="hold">
                                          <p:stCondLst>
                                            <p:cond delay="0"/>
                                          </p:stCondLst>
                                        </p:cTn>
                                        <p:tgtEl>
                                          <p:spTgt spid="452"/>
                                        </p:tgtEl>
                                        <p:attrNameLst>
                                          <p:attrName>r</p:attrName>
                                        </p:attrNameLst>
                                      </p:cBhvr>
                                    </p:animRot>
                                    <p:animRot by="-240000">
                                      <p:cBhvr>
                                        <p:cTn id="12" dur="200" fill="hold">
                                          <p:stCondLst>
                                            <p:cond delay="200"/>
                                          </p:stCondLst>
                                        </p:cTn>
                                        <p:tgtEl>
                                          <p:spTgt spid="452"/>
                                        </p:tgtEl>
                                        <p:attrNameLst>
                                          <p:attrName>r</p:attrName>
                                        </p:attrNameLst>
                                      </p:cBhvr>
                                    </p:animRot>
                                    <p:animRot by="240000">
                                      <p:cBhvr>
                                        <p:cTn id="13" dur="200" fill="hold">
                                          <p:stCondLst>
                                            <p:cond delay="400"/>
                                          </p:stCondLst>
                                        </p:cTn>
                                        <p:tgtEl>
                                          <p:spTgt spid="452"/>
                                        </p:tgtEl>
                                        <p:attrNameLst>
                                          <p:attrName>r</p:attrName>
                                        </p:attrNameLst>
                                      </p:cBhvr>
                                    </p:animRot>
                                    <p:animRot by="-240000">
                                      <p:cBhvr>
                                        <p:cTn id="14" dur="200" fill="hold">
                                          <p:stCondLst>
                                            <p:cond delay="600"/>
                                          </p:stCondLst>
                                        </p:cTn>
                                        <p:tgtEl>
                                          <p:spTgt spid="452"/>
                                        </p:tgtEl>
                                        <p:attrNameLst>
                                          <p:attrName>r</p:attrName>
                                        </p:attrNameLst>
                                      </p:cBhvr>
                                    </p:animRot>
                                    <p:animRot by="120000">
                                      <p:cBhvr>
                                        <p:cTn id="15" dur="200" fill="hold">
                                          <p:stCondLst>
                                            <p:cond delay="800"/>
                                          </p:stCondLst>
                                        </p:cTn>
                                        <p:tgtEl>
                                          <p:spTgt spid="45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Shape 91"/>
          <p:cNvSpPr txBox="1"/>
          <p:nvPr/>
        </p:nvSpPr>
        <p:spPr>
          <a:xfrm>
            <a:off x="572304" y="2586042"/>
            <a:ext cx="5218896" cy="1200329"/>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2800" b="1" dirty="0">
                <a:solidFill>
                  <a:schemeClr val="bg2"/>
                </a:solidFill>
                <a:latin typeface="Copperplate Gothic Bold" panose="020E0705020206020404" pitchFamily="34" charset="0"/>
                <a:ea typeface="Calibri"/>
                <a:cs typeface="Calibri"/>
                <a:sym typeface="Calibri"/>
              </a:rPr>
              <a:t>WHY ARE PEOPLE BULLIED?</a:t>
            </a:r>
            <a:endParaRPr sz="2800" b="1" dirty="0">
              <a:solidFill>
                <a:schemeClr val="bg2"/>
              </a:solidFill>
              <a:latin typeface="Copperplate Gothic Bold" panose="020E0705020206020404" pitchFamily="34" charset="0"/>
              <a:ea typeface="Calibri"/>
              <a:cs typeface="Calibri"/>
              <a:sym typeface="Calibri"/>
            </a:endParaRPr>
          </a:p>
        </p:txBody>
      </p:sp>
      <p:pic>
        <p:nvPicPr>
          <p:cNvPr id="92" name="Shape 92"/>
          <p:cNvPicPr preferRelativeResize="0"/>
          <p:nvPr/>
        </p:nvPicPr>
        <p:blipFill rotWithShape="1">
          <a:blip r:embed="rId3">
            <a:alphaModFix/>
          </a:blip>
          <a:srcRect/>
          <a:stretch/>
        </p:blipFill>
        <p:spPr>
          <a:xfrm>
            <a:off x="4608966" y="12925"/>
            <a:ext cx="6077663" cy="6093834"/>
          </a:xfrm>
          <a:prstGeom prst="rect">
            <a:avLst/>
          </a:prstGeom>
          <a:noFill/>
          <a:ln>
            <a:noFill/>
          </a:ln>
        </p:spPr>
      </p:pic>
      <p:pic>
        <p:nvPicPr>
          <p:cNvPr id="93" name="Shape 93"/>
          <p:cNvPicPr preferRelativeResize="0"/>
          <p:nvPr/>
        </p:nvPicPr>
        <p:blipFill rotWithShape="1">
          <a:blip r:embed="rId4">
            <a:alphaModFix/>
          </a:blip>
          <a:srcRect/>
          <a:stretch/>
        </p:blipFill>
        <p:spPr>
          <a:xfrm>
            <a:off x="12011" y="3765096"/>
            <a:ext cx="3853407" cy="2330190"/>
          </a:xfrm>
          <a:prstGeom prst="rect">
            <a:avLst/>
          </a:prstGeom>
          <a:noFill/>
          <a:ln>
            <a:noFill/>
          </a:ln>
        </p:spPr>
      </p:pic>
      <p:pic>
        <p:nvPicPr>
          <p:cNvPr id="94" name="Shape 94" descr="1*q6KIcGAL65-W14XDdLxpNg.jpeg (1600×1071)"/>
          <p:cNvPicPr preferRelativeResize="0"/>
          <p:nvPr/>
        </p:nvPicPr>
        <p:blipFill rotWithShape="1">
          <a:blip r:embed="rId5">
            <a:alphaModFix/>
          </a:blip>
          <a:srcRect/>
          <a:stretch/>
        </p:blipFill>
        <p:spPr>
          <a:xfrm>
            <a:off x="1620" y="953"/>
            <a:ext cx="2865004" cy="2263698"/>
          </a:xfrm>
          <a:prstGeom prst="rect">
            <a:avLst/>
          </a:prstGeom>
          <a:noFill/>
          <a:ln>
            <a:noFill/>
          </a:ln>
        </p:spPr>
      </p:pic>
      <p:sp>
        <p:nvSpPr>
          <p:cNvPr id="95" name="Shape 95"/>
          <p:cNvSpPr txBox="1"/>
          <p:nvPr/>
        </p:nvSpPr>
        <p:spPr>
          <a:xfrm>
            <a:off x="681567" y="6416677"/>
            <a:ext cx="781051" cy="36512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 sz="2667" b="1" i="1">
                <a:solidFill>
                  <a:srgbClr val="FEFFFF"/>
                </a:solidFill>
                <a:latin typeface="Century Gothic"/>
                <a:ea typeface="Century Gothic"/>
                <a:cs typeface="Century Gothic"/>
                <a:sym typeface="Century Gothic"/>
              </a:rPr>
              <a:t>5</a:t>
            </a:fld>
            <a:endParaRPr sz="2667" b="1" i="1">
              <a:solidFill>
                <a:srgbClr val="FEFFFF"/>
              </a:solidFill>
              <a:latin typeface="Century Gothic"/>
              <a:ea typeface="Century Gothic"/>
              <a:cs typeface="Century Gothic"/>
              <a:sym typeface="Century Gothic"/>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1">
                                            <p:txEl>
                                              <p:pRg st="0" end="0"/>
                                            </p:txEl>
                                          </p:spTgt>
                                        </p:tgtEl>
                                        <p:attrNameLst>
                                          <p:attrName>style.visibility</p:attrName>
                                        </p:attrNameLst>
                                      </p:cBhvr>
                                      <p:to>
                                        <p:strVal val="visible"/>
                                      </p:to>
                                    </p:set>
                                    <p:animEffect transition="in" filter="fade">
                                      <p:cBhvr>
                                        <p:cTn id="7" dur="500"/>
                                        <p:tgtEl>
                                          <p:spTgt spid="9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2"/>
                                        </p:tgtEl>
                                        <p:attrNameLst>
                                          <p:attrName>style.visibility</p:attrName>
                                        </p:attrNameLst>
                                      </p:cBhvr>
                                      <p:to>
                                        <p:strVal val="visible"/>
                                      </p:to>
                                    </p:set>
                                    <p:animEffect transition="in" filter="fade">
                                      <p:cBhvr>
                                        <p:cTn id="12" dur="500"/>
                                        <p:tgtEl>
                                          <p:spTgt spid="9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4"/>
                                        </p:tgtEl>
                                        <p:attrNameLst>
                                          <p:attrName>style.visibility</p:attrName>
                                        </p:attrNameLst>
                                      </p:cBhvr>
                                      <p:to>
                                        <p:strVal val="visible"/>
                                      </p:to>
                                    </p:set>
                                    <p:animEffect transition="in" filter="fade">
                                      <p:cBhvr>
                                        <p:cTn id="17" dur="500"/>
                                        <p:tgtEl>
                                          <p:spTgt spid="9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3"/>
                                        </p:tgtEl>
                                        <p:attrNameLst>
                                          <p:attrName>style.visibility</p:attrName>
                                        </p:attrNameLst>
                                      </p:cBhvr>
                                      <p:to>
                                        <p:strVal val="visible"/>
                                      </p:to>
                                    </p:set>
                                    <p:animEffect transition="in" filter="fade">
                                      <p:cBhvr>
                                        <p:cTn id="22" dur="500"/>
                                        <p:tgtEl>
                                          <p:spTgt spid="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Shape 458"/>
          <p:cNvSpPr/>
          <p:nvPr/>
        </p:nvSpPr>
        <p:spPr>
          <a:xfrm>
            <a:off x="3585706" y="748583"/>
            <a:ext cx="4652940" cy="1200329"/>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 sz="4800" dirty="0">
                <a:solidFill>
                  <a:schemeClr val="bg2"/>
                </a:solidFill>
                <a:latin typeface="Copperplate Gothic Bold" panose="020E0705020206020404" pitchFamily="34" charset="0"/>
                <a:ea typeface="Calibri"/>
                <a:cs typeface="Calibri"/>
                <a:sym typeface="Calibri"/>
              </a:rPr>
              <a:t>THANK YOU</a:t>
            </a:r>
            <a:endParaRPr sz="4800" dirty="0">
              <a:solidFill>
                <a:schemeClr val="bg2"/>
              </a:solidFill>
              <a:latin typeface="Copperplate Gothic Bold" panose="020E0705020206020404" pitchFamily="34" charset="0"/>
            </a:endParaRPr>
          </a:p>
        </p:txBody>
      </p:sp>
      <p:pic>
        <p:nvPicPr>
          <p:cNvPr id="459" name="Shape 459"/>
          <p:cNvPicPr preferRelativeResize="0"/>
          <p:nvPr/>
        </p:nvPicPr>
        <p:blipFill rotWithShape="1">
          <a:blip r:embed="rId3">
            <a:alphaModFix/>
          </a:blip>
          <a:srcRect/>
          <a:stretch/>
        </p:blipFill>
        <p:spPr>
          <a:xfrm>
            <a:off x="3876771" y="1948912"/>
            <a:ext cx="4070810" cy="3641111"/>
          </a:xfrm>
          <a:prstGeom prst="rect">
            <a:avLst/>
          </a:prstGeom>
          <a:noFill/>
          <a:ln>
            <a:noFill/>
          </a:ln>
        </p:spPr>
      </p:pic>
      <p:sp>
        <p:nvSpPr>
          <p:cNvPr id="460" name="Shape 460"/>
          <p:cNvSpPr txBox="1"/>
          <p:nvPr/>
        </p:nvSpPr>
        <p:spPr>
          <a:xfrm>
            <a:off x="681567" y="6416677"/>
            <a:ext cx="781051" cy="36512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 sz="2667" b="1" i="1">
                <a:solidFill>
                  <a:srgbClr val="FEFFFF"/>
                </a:solidFill>
                <a:latin typeface="Century Gothic"/>
                <a:ea typeface="Century Gothic"/>
                <a:cs typeface="Century Gothic"/>
                <a:sym typeface="Century Gothic"/>
              </a:rPr>
              <a:t>50</a:t>
            </a:fld>
            <a:endParaRPr sz="2667" b="1" i="1">
              <a:solidFill>
                <a:srgbClr val="FEFFFF"/>
              </a:solidFill>
              <a:latin typeface="Century Gothic"/>
              <a:ea typeface="Century Gothic"/>
              <a:cs typeface="Century Gothic"/>
              <a:sym typeface="Century Gothic"/>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pic>
        <p:nvPicPr>
          <p:cNvPr id="100" name="Shape 100"/>
          <p:cNvPicPr preferRelativeResize="0"/>
          <p:nvPr/>
        </p:nvPicPr>
        <p:blipFill rotWithShape="1">
          <a:blip r:embed="rId3">
            <a:alphaModFix/>
          </a:blip>
          <a:srcRect/>
          <a:stretch/>
        </p:blipFill>
        <p:spPr>
          <a:xfrm>
            <a:off x="4894120" y="807522"/>
            <a:ext cx="5629677" cy="5201391"/>
          </a:xfrm>
          <a:prstGeom prst="rect">
            <a:avLst/>
          </a:prstGeom>
          <a:noFill/>
          <a:ln>
            <a:noFill/>
          </a:ln>
        </p:spPr>
      </p:pic>
      <p:sp>
        <p:nvSpPr>
          <p:cNvPr id="101" name="Shape 101"/>
          <p:cNvSpPr txBox="1"/>
          <p:nvPr/>
        </p:nvSpPr>
        <p:spPr>
          <a:xfrm>
            <a:off x="4145926" y="128050"/>
            <a:ext cx="5127027" cy="58477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3200" b="1" dirty="0">
                <a:solidFill>
                  <a:schemeClr val="bg2"/>
                </a:solidFill>
                <a:latin typeface="Copperplate Gothic Bold" panose="020E0705020206020404" pitchFamily="34" charset="0"/>
                <a:ea typeface="Calibri"/>
                <a:cs typeface="Calibri"/>
                <a:sym typeface="Calibri"/>
              </a:rPr>
              <a:t>WHAT IS ITS IMPACT?</a:t>
            </a:r>
            <a:endParaRPr sz="3200" b="1" dirty="0">
              <a:solidFill>
                <a:schemeClr val="bg2"/>
              </a:solidFill>
              <a:latin typeface="Copperplate Gothic Bold" panose="020E0705020206020404" pitchFamily="34" charset="0"/>
              <a:ea typeface="Calibri"/>
              <a:cs typeface="Calibri"/>
              <a:sym typeface="Calibri"/>
            </a:endParaRPr>
          </a:p>
        </p:txBody>
      </p:sp>
      <p:pic>
        <p:nvPicPr>
          <p:cNvPr id="102" name="Shape 102"/>
          <p:cNvPicPr preferRelativeResize="0"/>
          <p:nvPr/>
        </p:nvPicPr>
        <p:blipFill rotWithShape="1">
          <a:blip r:embed="rId4">
            <a:alphaModFix/>
          </a:blip>
          <a:srcRect/>
          <a:stretch/>
        </p:blipFill>
        <p:spPr>
          <a:xfrm>
            <a:off x="10391" y="16473"/>
            <a:ext cx="3669475" cy="3669475"/>
          </a:xfrm>
          <a:prstGeom prst="rect">
            <a:avLst/>
          </a:prstGeom>
          <a:noFill/>
          <a:ln>
            <a:noFill/>
          </a:ln>
        </p:spPr>
      </p:pic>
      <p:pic>
        <p:nvPicPr>
          <p:cNvPr id="103" name="Shape 103"/>
          <p:cNvPicPr preferRelativeResize="0"/>
          <p:nvPr/>
        </p:nvPicPr>
        <p:blipFill rotWithShape="1">
          <a:blip r:embed="rId5">
            <a:alphaModFix/>
          </a:blip>
          <a:srcRect/>
          <a:stretch/>
        </p:blipFill>
        <p:spPr>
          <a:xfrm>
            <a:off x="10758" y="3806332"/>
            <a:ext cx="3350750" cy="2505695"/>
          </a:xfrm>
          <a:prstGeom prst="rect">
            <a:avLst/>
          </a:prstGeom>
          <a:noFill/>
          <a:ln>
            <a:noFill/>
          </a:ln>
        </p:spPr>
      </p:pic>
      <p:sp>
        <p:nvSpPr>
          <p:cNvPr id="104" name="Shape 104"/>
          <p:cNvSpPr txBox="1"/>
          <p:nvPr/>
        </p:nvSpPr>
        <p:spPr>
          <a:xfrm>
            <a:off x="681567" y="6416677"/>
            <a:ext cx="781051" cy="36512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 sz="2667" b="1" i="1">
                <a:solidFill>
                  <a:srgbClr val="FEFFFF"/>
                </a:solidFill>
                <a:latin typeface="Century Gothic"/>
                <a:ea typeface="Century Gothic"/>
                <a:cs typeface="Century Gothic"/>
                <a:sym typeface="Century Gothic"/>
              </a:rPr>
              <a:t>6</a:t>
            </a:fld>
            <a:endParaRPr sz="2667" b="1" i="1" dirty="0">
              <a:solidFill>
                <a:srgbClr val="FEFFFF"/>
              </a:solidFill>
              <a:latin typeface="Century Gothic"/>
              <a:ea typeface="Century Gothic"/>
              <a:cs typeface="Century Gothic"/>
              <a:sym typeface="Century Gothic"/>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1"/>
                                        </p:tgtEl>
                                        <p:attrNameLst>
                                          <p:attrName>style.visibility</p:attrName>
                                        </p:attrNameLst>
                                      </p:cBhvr>
                                      <p:to>
                                        <p:strVal val="visible"/>
                                      </p:to>
                                    </p:set>
                                    <p:animEffect transition="in" filter="fade">
                                      <p:cBhvr>
                                        <p:cTn id="7" dur="500"/>
                                        <p:tgtEl>
                                          <p:spTgt spid="10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0"/>
                                        </p:tgtEl>
                                        <p:attrNameLst>
                                          <p:attrName>style.visibility</p:attrName>
                                        </p:attrNameLst>
                                      </p:cBhvr>
                                      <p:to>
                                        <p:strVal val="visible"/>
                                      </p:to>
                                    </p:set>
                                    <p:animEffect transition="in" filter="fade">
                                      <p:cBhvr>
                                        <p:cTn id="12" dur="500"/>
                                        <p:tgtEl>
                                          <p:spTgt spid="10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2"/>
                                        </p:tgtEl>
                                        <p:attrNameLst>
                                          <p:attrName>style.visibility</p:attrName>
                                        </p:attrNameLst>
                                      </p:cBhvr>
                                      <p:to>
                                        <p:strVal val="visible"/>
                                      </p:to>
                                    </p:set>
                                    <p:animEffect transition="in" filter="fade">
                                      <p:cBhvr>
                                        <p:cTn id="17" dur="500"/>
                                        <p:tgtEl>
                                          <p:spTgt spid="10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3"/>
                                        </p:tgtEl>
                                        <p:attrNameLst>
                                          <p:attrName>style.visibility</p:attrName>
                                        </p:attrNameLst>
                                      </p:cBhvr>
                                      <p:to>
                                        <p:strVal val="visible"/>
                                      </p:to>
                                    </p:set>
                                    <p:animEffect transition="in" filter="fade">
                                      <p:cBhvr>
                                        <p:cTn id="22" dur="500"/>
                                        <p:tgtEl>
                                          <p:spTgt spid="1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6" name="Shape 136"/>
          <p:cNvSpPr txBox="1"/>
          <p:nvPr/>
        </p:nvSpPr>
        <p:spPr>
          <a:xfrm>
            <a:off x="2228020" y="128953"/>
            <a:ext cx="7478688" cy="1044000"/>
          </a:xfrm>
          <a:prstGeom prst="rect">
            <a:avLst/>
          </a:prstGeom>
          <a:noFill/>
          <a:ln>
            <a:noFill/>
          </a:ln>
        </p:spPr>
        <p:txBody>
          <a:bodyPr spcFirstLastPara="1" wrap="square" lIns="91425" tIns="91425" rIns="91425" bIns="91425" anchor="t" anchorCtr="0">
            <a:noAutofit/>
          </a:bodyPr>
          <a:lstStyle/>
          <a:p>
            <a:pPr marL="0" lvl="0" indent="0" algn="ctr">
              <a:spcBef>
                <a:spcPts val="0"/>
              </a:spcBef>
              <a:spcAft>
                <a:spcPts val="0"/>
              </a:spcAft>
              <a:buNone/>
            </a:pPr>
            <a:r>
              <a:rPr lang="en" sz="4400" b="1" dirty="0">
                <a:solidFill>
                  <a:schemeClr val="bg2"/>
                </a:solidFill>
                <a:latin typeface="Copperplate Gothic Bold" panose="020E0705020206020404" pitchFamily="34" charset="0"/>
                <a:ea typeface="Spectral"/>
                <a:cs typeface="Spectral"/>
                <a:sym typeface="Spectral"/>
              </a:rPr>
              <a:t>LITERATURE SURVEY</a:t>
            </a:r>
            <a:endParaRPr sz="4400" b="1" dirty="0">
              <a:solidFill>
                <a:schemeClr val="bg2"/>
              </a:solidFill>
              <a:latin typeface="Copperplate Gothic Bold" panose="020E0705020206020404" pitchFamily="34" charset="0"/>
              <a:ea typeface="Spectral"/>
              <a:cs typeface="Spectral"/>
              <a:sym typeface="Spectral"/>
            </a:endParaRPr>
          </a:p>
        </p:txBody>
      </p:sp>
      <p:graphicFrame>
        <p:nvGraphicFramePr>
          <p:cNvPr id="5" name="Table 4"/>
          <p:cNvGraphicFramePr>
            <a:graphicFrameLocks noGrp="1"/>
          </p:cNvGraphicFramePr>
          <p:nvPr>
            <p:extLst>
              <p:ext uri="{D42A27DB-BD31-4B8C-83A1-F6EECF244321}">
                <p14:modId xmlns:p14="http://schemas.microsoft.com/office/powerpoint/2010/main" val="2214656442"/>
              </p:ext>
            </p:extLst>
          </p:nvPr>
        </p:nvGraphicFramePr>
        <p:xfrm>
          <a:off x="554893" y="1187220"/>
          <a:ext cx="10300676" cy="4582756"/>
        </p:xfrm>
        <a:graphic>
          <a:graphicData uri="http://schemas.openxmlformats.org/drawingml/2006/table">
            <a:tbl>
              <a:tblPr firstRow="1" bandRow="1"/>
              <a:tblGrid>
                <a:gridCol w="427576"/>
                <a:gridCol w="1865783"/>
                <a:gridCol w="1943523"/>
                <a:gridCol w="799031"/>
                <a:gridCol w="1324532"/>
                <a:gridCol w="1627006"/>
                <a:gridCol w="2313225"/>
              </a:tblGrid>
              <a:tr h="570586">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Trebuchet MS"/>
                          <a:ea typeface=""/>
                          <a:cs typeface=""/>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Trebuchet MS"/>
                          <a:ea typeface=""/>
                          <a:cs typeface=""/>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Trebuchet MS"/>
                          <a:ea typeface=""/>
                          <a:cs typeface=""/>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Trebuchet MS"/>
                          <a:ea typeface=""/>
                          <a:cs typeface=""/>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Trebuchet MS"/>
                          <a:ea typeface=""/>
                          <a:cs typeface=""/>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Trebuchet MS"/>
                          <a:ea typeface=""/>
                          <a:cs typeface=""/>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Trebuchet MS"/>
                          <a:ea typeface=""/>
                          <a:cs typeface=""/>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Trebuchet MS"/>
                          <a:ea typeface=""/>
                          <a:cs typeface=""/>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Trebuchet MS"/>
                          <a:ea typeface=""/>
                          <a:cs typeface=""/>
                          <a:sym typeface="Arial"/>
                        </a:defRPr>
                      </a:lvl9pPr>
                    </a:lstStyle>
                    <a:p>
                      <a:pPr algn="ctr"/>
                      <a:r>
                        <a:rPr lang="en-US" dirty="0" smtClean="0">
                          <a:solidFill>
                            <a:schemeClr val="tx1"/>
                          </a:solidFill>
                        </a:rPr>
                        <a:t>SL</a:t>
                      </a:r>
                      <a:r>
                        <a:rPr lang="en-US" baseline="0" dirty="0" smtClean="0">
                          <a:solidFill>
                            <a:schemeClr val="tx1"/>
                          </a:solidFill>
                        </a:rPr>
                        <a:t> no</a:t>
                      </a:r>
                      <a:endParaRPr lang="en-US"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FCBEF"/>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Trebuchet MS"/>
                          <a:ea typeface=""/>
                          <a:cs typeface=""/>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Trebuchet MS"/>
                          <a:ea typeface=""/>
                          <a:cs typeface=""/>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Trebuchet MS"/>
                          <a:ea typeface=""/>
                          <a:cs typeface=""/>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Trebuchet MS"/>
                          <a:ea typeface=""/>
                          <a:cs typeface=""/>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Trebuchet MS"/>
                          <a:ea typeface=""/>
                          <a:cs typeface=""/>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Trebuchet MS"/>
                          <a:ea typeface=""/>
                          <a:cs typeface=""/>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Trebuchet MS"/>
                          <a:ea typeface=""/>
                          <a:cs typeface=""/>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Trebuchet MS"/>
                          <a:ea typeface=""/>
                          <a:cs typeface=""/>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Trebuchet MS"/>
                          <a:ea typeface=""/>
                          <a:cs typeface=""/>
                          <a:sym typeface="Arial"/>
                        </a:defRPr>
                      </a:lvl9pPr>
                    </a:lstStyle>
                    <a:p>
                      <a:pPr algn="ctr"/>
                      <a:r>
                        <a:rPr lang="en-US" dirty="0" smtClean="0">
                          <a:solidFill>
                            <a:schemeClr val="tx1"/>
                          </a:solidFill>
                        </a:rPr>
                        <a:t>Title of the Paper</a:t>
                      </a:r>
                      <a:endParaRPr lang="en-US"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FCBEF"/>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Trebuchet MS"/>
                          <a:ea typeface=""/>
                          <a:cs typeface=""/>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Trebuchet MS"/>
                          <a:ea typeface=""/>
                          <a:cs typeface=""/>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Trebuchet MS"/>
                          <a:ea typeface=""/>
                          <a:cs typeface=""/>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Trebuchet MS"/>
                          <a:ea typeface=""/>
                          <a:cs typeface=""/>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Trebuchet MS"/>
                          <a:ea typeface=""/>
                          <a:cs typeface=""/>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Trebuchet MS"/>
                          <a:ea typeface=""/>
                          <a:cs typeface=""/>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Trebuchet MS"/>
                          <a:ea typeface=""/>
                          <a:cs typeface=""/>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Trebuchet MS"/>
                          <a:ea typeface=""/>
                          <a:cs typeface=""/>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Trebuchet MS"/>
                          <a:ea typeface=""/>
                          <a:cs typeface=""/>
                          <a:sym typeface="Arial"/>
                        </a:defRPr>
                      </a:lvl9pPr>
                    </a:lstStyle>
                    <a:p>
                      <a:pPr algn="ctr"/>
                      <a:r>
                        <a:rPr lang="en-US" dirty="0" smtClean="0">
                          <a:solidFill>
                            <a:schemeClr val="tx1"/>
                          </a:solidFill>
                        </a:rPr>
                        <a:t>Journal</a:t>
                      </a:r>
                      <a:r>
                        <a:rPr lang="en-US" baseline="0" dirty="0" smtClean="0">
                          <a:solidFill>
                            <a:schemeClr val="tx1"/>
                          </a:solidFill>
                        </a:rPr>
                        <a:t> Published</a:t>
                      </a:r>
                      <a:endParaRPr lang="en-US"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FCBEF"/>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Trebuchet MS"/>
                          <a:ea typeface=""/>
                          <a:cs typeface=""/>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Trebuchet MS"/>
                          <a:ea typeface=""/>
                          <a:cs typeface=""/>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Trebuchet MS"/>
                          <a:ea typeface=""/>
                          <a:cs typeface=""/>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Trebuchet MS"/>
                          <a:ea typeface=""/>
                          <a:cs typeface=""/>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Trebuchet MS"/>
                          <a:ea typeface=""/>
                          <a:cs typeface=""/>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Trebuchet MS"/>
                          <a:ea typeface=""/>
                          <a:cs typeface=""/>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Trebuchet MS"/>
                          <a:ea typeface=""/>
                          <a:cs typeface=""/>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Trebuchet MS"/>
                          <a:ea typeface=""/>
                          <a:cs typeface=""/>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Trebuchet MS"/>
                          <a:ea typeface=""/>
                          <a:cs typeface=""/>
                          <a:sym typeface="Arial"/>
                        </a:defRPr>
                      </a:lvl9pPr>
                    </a:lstStyle>
                    <a:p>
                      <a:pPr algn="ctr"/>
                      <a:r>
                        <a:rPr lang="en-US" dirty="0" smtClean="0">
                          <a:solidFill>
                            <a:schemeClr val="tx1"/>
                          </a:solidFill>
                        </a:rPr>
                        <a:t>Author</a:t>
                      </a:r>
                      <a:r>
                        <a:rPr lang="en-US" dirty="0" smtClean="0"/>
                        <a:t> </a:t>
                      </a:r>
                      <a:endParaRPr lang="en-US"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FCBEF"/>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Trebuchet MS"/>
                          <a:ea typeface=""/>
                          <a:cs typeface=""/>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Trebuchet MS"/>
                          <a:ea typeface=""/>
                          <a:cs typeface=""/>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Trebuchet MS"/>
                          <a:ea typeface=""/>
                          <a:cs typeface=""/>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Trebuchet MS"/>
                          <a:ea typeface=""/>
                          <a:cs typeface=""/>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Trebuchet MS"/>
                          <a:ea typeface=""/>
                          <a:cs typeface=""/>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Trebuchet MS"/>
                          <a:ea typeface=""/>
                          <a:cs typeface=""/>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Trebuchet MS"/>
                          <a:ea typeface=""/>
                          <a:cs typeface=""/>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Trebuchet MS"/>
                          <a:ea typeface=""/>
                          <a:cs typeface=""/>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Trebuchet MS"/>
                          <a:ea typeface=""/>
                          <a:cs typeface=""/>
                          <a:sym typeface="Arial"/>
                        </a:defRPr>
                      </a:lvl9pPr>
                    </a:lstStyle>
                    <a:p>
                      <a:pPr algn="ctr"/>
                      <a:r>
                        <a:rPr lang="en-US" dirty="0" smtClean="0">
                          <a:solidFill>
                            <a:schemeClr val="tx1"/>
                          </a:solidFill>
                        </a:rPr>
                        <a:t>Problem Addressed</a:t>
                      </a:r>
                      <a:r>
                        <a:rPr lang="en-US" baseline="0" dirty="0" smtClean="0">
                          <a:solidFill>
                            <a:schemeClr val="tx1"/>
                          </a:solidFill>
                        </a:rPr>
                        <a:t> </a:t>
                      </a:r>
                      <a:endParaRPr lang="en-US"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FCBEF"/>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Trebuchet MS"/>
                          <a:ea typeface=""/>
                          <a:cs typeface=""/>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Trebuchet MS"/>
                          <a:ea typeface=""/>
                          <a:cs typeface=""/>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Trebuchet MS"/>
                          <a:ea typeface=""/>
                          <a:cs typeface=""/>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Trebuchet MS"/>
                          <a:ea typeface=""/>
                          <a:cs typeface=""/>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Trebuchet MS"/>
                          <a:ea typeface=""/>
                          <a:cs typeface=""/>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Trebuchet MS"/>
                          <a:ea typeface=""/>
                          <a:cs typeface=""/>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Trebuchet MS"/>
                          <a:ea typeface=""/>
                          <a:cs typeface=""/>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Trebuchet MS"/>
                          <a:ea typeface=""/>
                          <a:cs typeface=""/>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Trebuchet MS"/>
                          <a:ea typeface=""/>
                          <a:cs typeface=""/>
                          <a:sym typeface="Arial"/>
                        </a:defRPr>
                      </a:lvl9pPr>
                    </a:lstStyle>
                    <a:p>
                      <a:pPr algn="ctr"/>
                      <a:r>
                        <a:rPr lang="en-US" dirty="0" smtClean="0">
                          <a:solidFill>
                            <a:schemeClr val="tx1"/>
                          </a:solidFill>
                        </a:rPr>
                        <a:t>Authors Approach / Method</a:t>
                      </a:r>
                      <a:endParaRPr lang="en-US"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FCBEF"/>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Trebuchet MS"/>
                          <a:ea typeface=""/>
                          <a:cs typeface=""/>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Trebuchet MS"/>
                          <a:ea typeface=""/>
                          <a:cs typeface=""/>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Trebuchet MS"/>
                          <a:ea typeface=""/>
                          <a:cs typeface=""/>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Trebuchet MS"/>
                          <a:ea typeface=""/>
                          <a:cs typeface=""/>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Trebuchet MS"/>
                          <a:ea typeface=""/>
                          <a:cs typeface=""/>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Trebuchet MS"/>
                          <a:ea typeface=""/>
                          <a:cs typeface=""/>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Trebuchet MS"/>
                          <a:ea typeface=""/>
                          <a:cs typeface=""/>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Trebuchet MS"/>
                          <a:ea typeface=""/>
                          <a:cs typeface=""/>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Trebuchet MS"/>
                          <a:ea typeface=""/>
                          <a:cs typeface=""/>
                          <a:sym typeface="Arial"/>
                        </a:defRPr>
                      </a:lvl9pPr>
                    </a:lstStyle>
                    <a:p>
                      <a:pPr algn="ctr"/>
                      <a:r>
                        <a:rPr lang="en-US" dirty="0" smtClean="0">
                          <a:solidFill>
                            <a:schemeClr val="tx1"/>
                          </a:solidFill>
                        </a:rPr>
                        <a:t>Results</a:t>
                      </a:r>
                      <a:endParaRPr lang="en-US"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FCBEF"/>
                    </a:solidFill>
                  </a:tcPr>
                </a:tc>
              </a:tr>
              <a:tr h="2248778">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a:ea typeface=""/>
                          <a:cs typeface=""/>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a:ea typeface=""/>
                          <a:cs typeface=""/>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a:ea typeface=""/>
                          <a:cs typeface=""/>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a:ea typeface=""/>
                          <a:cs typeface=""/>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a:ea typeface=""/>
                          <a:cs typeface=""/>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a:ea typeface=""/>
                          <a:cs typeface=""/>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a:ea typeface=""/>
                          <a:cs typeface=""/>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a:ea typeface=""/>
                          <a:cs typeface=""/>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a:ea typeface=""/>
                          <a:cs typeface=""/>
                          <a:sym typeface="Arial"/>
                        </a:defRPr>
                      </a:lvl9pPr>
                    </a:lstStyle>
                    <a:p>
                      <a:r>
                        <a:rPr lang="en-US" dirty="0" smtClean="0"/>
                        <a:t>1</a:t>
                      </a:r>
                      <a:endParaRPr lang="en-US"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FCBEF">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a:ea typeface=""/>
                          <a:cs typeface=""/>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a:ea typeface=""/>
                          <a:cs typeface=""/>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a:ea typeface=""/>
                          <a:cs typeface=""/>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a:ea typeface=""/>
                          <a:cs typeface=""/>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a:ea typeface=""/>
                          <a:cs typeface=""/>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a:ea typeface=""/>
                          <a:cs typeface=""/>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a:ea typeface=""/>
                          <a:cs typeface=""/>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a:ea typeface=""/>
                          <a:cs typeface=""/>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a:ea typeface=""/>
                          <a:cs typeface=""/>
                          <a:sym typeface="Arial"/>
                        </a:defRPr>
                      </a:lvl9pPr>
                    </a:lstStyle>
                    <a:p>
                      <a:r>
                        <a:rPr lang="en-IN" sz="1600" dirty="0" smtClean="0"/>
                        <a:t>Detection based on Semantic-Enhanced Marginalized </a:t>
                      </a:r>
                      <a:r>
                        <a:rPr lang="en-IN" sz="1600" dirty="0" err="1" smtClean="0"/>
                        <a:t>Denoising</a:t>
                      </a:r>
                      <a:r>
                        <a:rPr lang="en-IN" sz="1600" dirty="0" smtClean="0"/>
                        <a:t> Auto-Encoder.</a:t>
                      </a:r>
                      <a:endParaRPr lang="en-US" sz="1600" dirty="0">
                        <a:latin typeface="Times New Roman" panose="02020603050405020304" pitchFamily="18" charset="0"/>
                        <a:cs typeface="Times New Roman" panose="02020603050405020304" pitchFamily="18" charset="0"/>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FCBEF">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a:ea typeface=""/>
                          <a:cs typeface=""/>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a:ea typeface=""/>
                          <a:cs typeface=""/>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a:ea typeface=""/>
                          <a:cs typeface=""/>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a:ea typeface=""/>
                          <a:cs typeface=""/>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a:ea typeface=""/>
                          <a:cs typeface=""/>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a:ea typeface=""/>
                          <a:cs typeface=""/>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a:ea typeface=""/>
                          <a:cs typeface=""/>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a:ea typeface=""/>
                          <a:cs typeface=""/>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a:ea typeface=""/>
                          <a:cs typeface=""/>
                          <a:sym typeface="Arial"/>
                        </a:defRPr>
                      </a:lvl9pPr>
                    </a:lstStyle>
                    <a:p>
                      <a:r>
                        <a:rPr lang="en-IN" sz="1600" dirty="0" smtClean="0"/>
                        <a:t>International Journal of Scientific Research in Computer Science, Engineering and Information Technology, 2017.</a:t>
                      </a:r>
                      <a:endParaRPr lang="en-US" sz="1600" dirty="0">
                        <a:latin typeface="Times New Roman" panose="02020603050405020304" pitchFamily="18" charset="0"/>
                        <a:cs typeface="Times New Roman" panose="02020603050405020304" pitchFamily="18" charset="0"/>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FCBEF">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a:ea typeface=""/>
                          <a:cs typeface=""/>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a:ea typeface=""/>
                          <a:cs typeface=""/>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a:ea typeface=""/>
                          <a:cs typeface=""/>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a:ea typeface=""/>
                          <a:cs typeface=""/>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a:ea typeface=""/>
                          <a:cs typeface=""/>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a:ea typeface=""/>
                          <a:cs typeface=""/>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a:ea typeface=""/>
                          <a:cs typeface=""/>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a:ea typeface=""/>
                          <a:cs typeface=""/>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a:ea typeface=""/>
                          <a:cs typeface=""/>
                          <a:sym typeface="Arial"/>
                        </a:defRPr>
                      </a:lvl9pPr>
                    </a:lstStyle>
                    <a:p>
                      <a:r>
                        <a:rPr lang="en-IN" sz="1600" dirty="0" smtClean="0"/>
                        <a:t>G Netaji</a:t>
                      </a:r>
                      <a:endParaRPr lang="en-US" sz="1600" dirty="0">
                        <a:latin typeface="Times New Roman" panose="02020603050405020304" pitchFamily="18" charset="0"/>
                        <a:cs typeface="Times New Roman" panose="02020603050405020304" pitchFamily="18" charset="0"/>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FCBEF">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a:ea typeface=""/>
                          <a:cs typeface=""/>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a:ea typeface=""/>
                          <a:cs typeface=""/>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a:ea typeface=""/>
                          <a:cs typeface=""/>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a:ea typeface=""/>
                          <a:cs typeface=""/>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a:ea typeface=""/>
                          <a:cs typeface=""/>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a:ea typeface=""/>
                          <a:cs typeface=""/>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a:ea typeface=""/>
                          <a:cs typeface=""/>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a:ea typeface=""/>
                          <a:cs typeface=""/>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a:ea typeface=""/>
                          <a:cs typeface=""/>
                          <a:sym typeface="Arial"/>
                        </a:defRPr>
                      </a:lvl9pPr>
                    </a:lstStyle>
                    <a:p>
                      <a:r>
                        <a:rPr lang="en-US" sz="1600" dirty="0" smtClean="0"/>
                        <a:t>Cyber Bullying</a:t>
                      </a:r>
                      <a:endParaRPr lang="en-US" sz="1600" dirty="0">
                        <a:latin typeface="Times New Roman" panose="02020603050405020304" pitchFamily="18" charset="0"/>
                        <a:cs typeface="Times New Roman" panose="02020603050405020304" pitchFamily="18" charset="0"/>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FCBEF">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a:ea typeface=""/>
                          <a:cs typeface=""/>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a:ea typeface=""/>
                          <a:cs typeface=""/>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a:ea typeface=""/>
                          <a:cs typeface=""/>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a:ea typeface=""/>
                          <a:cs typeface=""/>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a:ea typeface=""/>
                          <a:cs typeface=""/>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a:ea typeface=""/>
                          <a:cs typeface=""/>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a:ea typeface=""/>
                          <a:cs typeface=""/>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a:ea typeface=""/>
                          <a:cs typeface=""/>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a:ea typeface=""/>
                          <a:cs typeface=""/>
                          <a:sym typeface="Arial"/>
                        </a:defRPr>
                      </a:lvl9pPr>
                    </a:lstStyle>
                    <a:p>
                      <a:r>
                        <a:rPr lang="en-US" sz="1600" kern="1200" dirty="0" smtClean="0">
                          <a:effectLst/>
                        </a:rPr>
                        <a:t>Semantic</a:t>
                      </a:r>
                    </a:p>
                    <a:p>
                      <a:r>
                        <a:rPr lang="en-US" sz="1600" kern="1200" dirty="0" smtClean="0">
                          <a:effectLst/>
                        </a:rPr>
                        <a:t>-Enhanced Marginalized </a:t>
                      </a:r>
                      <a:r>
                        <a:rPr lang="en-US" sz="1600" kern="1200" dirty="0" err="1" smtClean="0">
                          <a:effectLst/>
                        </a:rPr>
                        <a:t>Denoising</a:t>
                      </a:r>
                      <a:r>
                        <a:rPr lang="en-US" sz="1600" kern="1200" dirty="0" smtClean="0">
                          <a:effectLst/>
                        </a:rPr>
                        <a:t> Auto-Encoder (</a:t>
                      </a:r>
                      <a:r>
                        <a:rPr lang="en-US" sz="1600" kern="1200" dirty="0" err="1" smtClean="0">
                          <a:effectLst/>
                        </a:rPr>
                        <a:t>smSDA</a:t>
                      </a:r>
                      <a:r>
                        <a:rPr lang="en-US" sz="1600" kern="1200" dirty="0" smtClean="0">
                          <a:effectLst/>
                        </a:rPr>
                        <a:t>) </a:t>
                      </a:r>
                    </a:p>
                    <a:p>
                      <a:endParaRPr lang="en-US" sz="1600" dirty="0">
                        <a:latin typeface="Times New Roman" panose="02020603050405020304" pitchFamily="18" charset="0"/>
                        <a:cs typeface="Times New Roman" panose="02020603050405020304" pitchFamily="18" charset="0"/>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FCBEF">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a:ea typeface=""/>
                          <a:cs typeface=""/>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a:ea typeface=""/>
                          <a:cs typeface=""/>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a:ea typeface=""/>
                          <a:cs typeface=""/>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a:ea typeface=""/>
                          <a:cs typeface=""/>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a:ea typeface=""/>
                          <a:cs typeface=""/>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a:ea typeface=""/>
                          <a:cs typeface=""/>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a:ea typeface=""/>
                          <a:cs typeface=""/>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a:ea typeface=""/>
                          <a:cs typeface=""/>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a:ea typeface=""/>
                          <a:cs typeface=""/>
                          <a:sym typeface="Arial"/>
                        </a:defRPr>
                      </a:lvl9pPr>
                    </a:lstStyle>
                    <a:p>
                      <a:r>
                        <a:rPr lang="en-US" sz="1600" kern="1200" dirty="0" smtClean="0">
                          <a:effectLst/>
                        </a:rPr>
                        <a:t>The performance of our approaches has been experimentally verified through 2</a:t>
                      </a:r>
                      <a:r>
                        <a:rPr lang="en-US" sz="1600" kern="1200" baseline="0" dirty="0" smtClean="0">
                          <a:effectLst/>
                        </a:rPr>
                        <a:t> </a:t>
                      </a:r>
                      <a:r>
                        <a:rPr lang="en-US" sz="1600" kern="1200" dirty="0" smtClean="0">
                          <a:effectLst/>
                        </a:rPr>
                        <a:t>cyberbullying corpora</a:t>
                      </a:r>
                      <a:r>
                        <a:rPr lang="en-US" sz="1600" kern="1200" baseline="0" dirty="0" smtClean="0">
                          <a:effectLst/>
                        </a:rPr>
                        <a:t> </a:t>
                      </a:r>
                      <a:r>
                        <a:rPr lang="en-US" sz="1600" kern="1200" dirty="0" smtClean="0">
                          <a:effectLst/>
                        </a:rPr>
                        <a:t>from social medias: Twitter and </a:t>
                      </a:r>
                    </a:p>
                    <a:p>
                      <a:r>
                        <a:rPr lang="en-US" sz="1600" dirty="0" err="1" smtClean="0"/>
                        <a:t>MySpace</a:t>
                      </a:r>
                      <a:endParaRPr lang="en-US" sz="1600" dirty="0">
                        <a:latin typeface="Times New Roman" panose="02020603050405020304" pitchFamily="18" charset="0"/>
                        <a:cs typeface="Times New Roman" panose="02020603050405020304" pitchFamily="18" charset="0"/>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FCBEF">
                        <a:tint val="40000"/>
                      </a:srgbClr>
                    </a:solidFill>
                  </a:tcPr>
                </a:tc>
              </a:tr>
              <a:tr h="1763392">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a:ea typeface=""/>
                          <a:cs typeface=""/>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a:ea typeface=""/>
                          <a:cs typeface=""/>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a:ea typeface=""/>
                          <a:cs typeface=""/>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a:ea typeface=""/>
                          <a:cs typeface=""/>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a:ea typeface=""/>
                          <a:cs typeface=""/>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a:ea typeface=""/>
                          <a:cs typeface=""/>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a:ea typeface=""/>
                          <a:cs typeface=""/>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a:ea typeface=""/>
                          <a:cs typeface=""/>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a:ea typeface=""/>
                          <a:cs typeface=""/>
                          <a:sym typeface="Arial"/>
                        </a:defRPr>
                      </a:lvl9pPr>
                    </a:lstStyle>
                    <a:p>
                      <a:r>
                        <a:rPr lang="en-US" dirty="0" smtClean="0"/>
                        <a:t>2</a:t>
                      </a:r>
                      <a:endParaRPr lang="en-US"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FCBEF">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a:ea typeface=""/>
                          <a:cs typeface=""/>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a:ea typeface=""/>
                          <a:cs typeface=""/>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a:ea typeface=""/>
                          <a:cs typeface=""/>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a:ea typeface=""/>
                          <a:cs typeface=""/>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a:ea typeface=""/>
                          <a:cs typeface=""/>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a:ea typeface=""/>
                          <a:cs typeface=""/>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a:ea typeface=""/>
                          <a:cs typeface=""/>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a:ea typeface=""/>
                          <a:cs typeface=""/>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a:ea typeface=""/>
                          <a:cs typeface=""/>
                          <a:sym typeface="Arial"/>
                        </a:defRPr>
                      </a:lvl9pPr>
                    </a:lstStyle>
                    <a:p>
                      <a:r>
                        <a:rPr lang="en-IN" sz="1600" dirty="0" smtClean="0"/>
                        <a:t>An effective approach for cyberbullying detection.</a:t>
                      </a:r>
                      <a:endParaRPr lang="en-US" sz="1600" dirty="0">
                        <a:latin typeface="Times New Roman" panose="02020603050405020304" pitchFamily="18" charset="0"/>
                        <a:cs typeface="Times New Roman" panose="02020603050405020304" pitchFamily="18"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FCBEF">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a:ea typeface=""/>
                          <a:cs typeface=""/>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a:ea typeface=""/>
                          <a:cs typeface=""/>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a:ea typeface=""/>
                          <a:cs typeface=""/>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a:ea typeface=""/>
                          <a:cs typeface=""/>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a:ea typeface=""/>
                          <a:cs typeface=""/>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a:ea typeface=""/>
                          <a:cs typeface=""/>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a:ea typeface=""/>
                          <a:cs typeface=""/>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a:ea typeface=""/>
                          <a:cs typeface=""/>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a:ea typeface=""/>
                          <a:cs typeface=""/>
                          <a:sym typeface="Arial"/>
                        </a:defRPr>
                      </a:lvl9pPr>
                    </a:lstStyle>
                    <a:p>
                      <a:r>
                        <a:rPr lang="en-IN" sz="1600" dirty="0" smtClean="0"/>
                        <a:t>Communications in Information Science and Management Engineering, 2012.</a:t>
                      </a:r>
                      <a:endParaRPr lang="en-US" sz="1600" dirty="0">
                        <a:latin typeface="Times New Roman" panose="02020603050405020304" pitchFamily="18" charset="0"/>
                        <a:cs typeface="Times New Roman" panose="02020603050405020304" pitchFamily="18"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FCBEF">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a:ea typeface=""/>
                          <a:cs typeface=""/>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a:ea typeface=""/>
                          <a:cs typeface=""/>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a:ea typeface=""/>
                          <a:cs typeface=""/>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a:ea typeface=""/>
                          <a:cs typeface=""/>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a:ea typeface=""/>
                          <a:cs typeface=""/>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a:ea typeface=""/>
                          <a:cs typeface=""/>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a:ea typeface=""/>
                          <a:cs typeface=""/>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a:ea typeface=""/>
                          <a:cs typeface=""/>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a:ea typeface=""/>
                          <a:cs typeface=""/>
                          <a:sym typeface="Arial"/>
                        </a:defRPr>
                      </a:lvl9pPr>
                    </a:lstStyle>
                    <a:p>
                      <a:r>
                        <a:rPr lang="en-IN" sz="1600" dirty="0" smtClean="0"/>
                        <a:t>V </a:t>
                      </a:r>
                      <a:r>
                        <a:rPr lang="en-IN" sz="1600" dirty="0" err="1" smtClean="0"/>
                        <a:t>Nahar</a:t>
                      </a:r>
                      <a:endParaRPr lang="en-US" sz="1600" dirty="0">
                        <a:latin typeface="Times New Roman" panose="02020603050405020304" pitchFamily="18" charset="0"/>
                        <a:cs typeface="Times New Roman" panose="02020603050405020304" pitchFamily="18"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FCBEF">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a:ea typeface=""/>
                          <a:cs typeface=""/>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a:ea typeface=""/>
                          <a:cs typeface=""/>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a:ea typeface=""/>
                          <a:cs typeface=""/>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a:ea typeface=""/>
                          <a:cs typeface=""/>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a:ea typeface=""/>
                          <a:cs typeface=""/>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a:ea typeface=""/>
                          <a:cs typeface=""/>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a:ea typeface=""/>
                          <a:cs typeface=""/>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a:ea typeface=""/>
                          <a:cs typeface=""/>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a:ea typeface=""/>
                          <a:cs typeface=""/>
                          <a:sym typeface="Arial"/>
                        </a:defRPr>
                      </a:lvl9pPr>
                    </a:lstStyle>
                    <a:p>
                      <a:r>
                        <a:rPr lang="en-US" sz="1600" dirty="0" smtClean="0"/>
                        <a:t>Cyber</a:t>
                      </a:r>
                      <a:r>
                        <a:rPr lang="en-US" sz="1600" baseline="0" dirty="0" smtClean="0"/>
                        <a:t> Bullying</a:t>
                      </a:r>
                      <a:endParaRPr lang="en-US" sz="1600" dirty="0">
                        <a:latin typeface="Times New Roman" panose="02020603050405020304" pitchFamily="18" charset="0"/>
                        <a:cs typeface="Times New Roman" panose="02020603050405020304" pitchFamily="18"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FCBEF">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a:ea typeface=""/>
                          <a:cs typeface=""/>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a:ea typeface=""/>
                          <a:cs typeface=""/>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a:ea typeface=""/>
                          <a:cs typeface=""/>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a:ea typeface=""/>
                          <a:cs typeface=""/>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a:ea typeface=""/>
                          <a:cs typeface=""/>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a:ea typeface=""/>
                          <a:cs typeface=""/>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a:ea typeface=""/>
                          <a:cs typeface=""/>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a:ea typeface=""/>
                          <a:cs typeface=""/>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a:ea typeface=""/>
                          <a:cs typeface=""/>
                          <a:sym typeface="Arial"/>
                        </a:defRPr>
                      </a:lvl9pPr>
                    </a:lstStyle>
                    <a:p>
                      <a:r>
                        <a:rPr lang="en-US" sz="1600" kern="1200" dirty="0" smtClean="0">
                          <a:effectLst/>
                        </a:rPr>
                        <a:t>Weighted</a:t>
                      </a:r>
                      <a:r>
                        <a:rPr lang="en-US" sz="1600" kern="1200" baseline="0" dirty="0" smtClean="0">
                          <a:effectLst/>
                        </a:rPr>
                        <a:t> </a:t>
                      </a:r>
                      <a:r>
                        <a:rPr lang="en-US" sz="1600" kern="1200" dirty="0" smtClean="0">
                          <a:effectLst/>
                        </a:rPr>
                        <a:t>TF-IDF,</a:t>
                      </a:r>
                      <a:r>
                        <a:rPr lang="en-US" sz="1600" kern="1200" baseline="0" dirty="0" smtClean="0">
                          <a:effectLst/>
                        </a:rPr>
                        <a:t> LDA Algorithm, HITS Algorithm and </a:t>
                      </a:r>
                      <a:r>
                        <a:rPr lang="en-US" sz="1600" kern="1200" baseline="0" dirty="0" err="1" smtClean="0">
                          <a:effectLst/>
                        </a:rPr>
                        <a:t>GraphModel</a:t>
                      </a:r>
                      <a:r>
                        <a:rPr lang="en-US" sz="1600" kern="1200" baseline="0" dirty="0" smtClean="0">
                          <a:effectLst/>
                        </a:rPr>
                        <a:t>.</a:t>
                      </a:r>
                      <a:endParaRPr lang="en-US" sz="1600" dirty="0">
                        <a:latin typeface="Times New Roman" panose="02020603050405020304" pitchFamily="18" charset="0"/>
                        <a:cs typeface="Times New Roman" panose="02020603050405020304" pitchFamily="18"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FCBEF">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a:ea typeface=""/>
                          <a:cs typeface=""/>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a:ea typeface=""/>
                          <a:cs typeface=""/>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a:ea typeface=""/>
                          <a:cs typeface=""/>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a:ea typeface=""/>
                          <a:cs typeface=""/>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a:ea typeface=""/>
                          <a:cs typeface=""/>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a:ea typeface=""/>
                          <a:cs typeface=""/>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a:ea typeface=""/>
                          <a:cs typeface=""/>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a:ea typeface=""/>
                          <a:cs typeface=""/>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a:ea typeface=""/>
                          <a:cs typeface=""/>
                          <a:sym typeface="Arial"/>
                        </a:defRPr>
                      </a:lvl9pPr>
                    </a:lstStyle>
                    <a:p>
                      <a:r>
                        <a:rPr lang="en-US" sz="1600" dirty="0" smtClean="0"/>
                        <a:t>Cyber Bullying detection and</a:t>
                      </a:r>
                      <a:r>
                        <a:rPr lang="en-US" sz="1600" baseline="0" dirty="0" smtClean="0"/>
                        <a:t> identification of the most active predators and victims.</a:t>
                      </a:r>
                      <a:endParaRPr lang="en-US" sz="1600" dirty="0">
                        <a:latin typeface="Times New Roman" panose="02020603050405020304" pitchFamily="18" charset="0"/>
                        <a:cs typeface="Times New Roman" panose="02020603050405020304" pitchFamily="18"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FCBEF">
                        <a:tint val="20000"/>
                      </a:srgbClr>
                    </a:solidFill>
                  </a:tcPr>
                </a:tc>
              </a:tr>
            </a:tbl>
          </a:graphicData>
        </a:graphic>
      </p:graphicFrame>
      <p:sp>
        <p:nvSpPr>
          <p:cNvPr id="4" name="Shape 104"/>
          <p:cNvSpPr txBox="1"/>
          <p:nvPr/>
        </p:nvSpPr>
        <p:spPr>
          <a:xfrm>
            <a:off x="681567" y="6416677"/>
            <a:ext cx="781051" cy="36512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 sz="2667" b="1" i="1">
                <a:solidFill>
                  <a:srgbClr val="FEFFFF"/>
                </a:solidFill>
                <a:latin typeface="Century Gothic"/>
                <a:ea typeface="Century Gothic"/>
                <a:cs typeface="Century Gothic"/>
                <a:sym typeface="Century Gothic"/>
              </a:rPr>
              <a:t>7</a:t>
            </a:fld>
            <a:endParaRPr sz="2667" b="1" i="1" dirty="0">
              <a:solidFill>
                <a:srgbClr val="FEFFFF"/>
              </a:solidFill>
              <a:latin typeface="Century Gothic"/>
              <a:ea typeface="Century Gothic"/>
              <a:cs typeface="Century Gothic"/>
              <a:sym typeface="Century Gothic"/>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663985250"/>
              </p:ext>
            </p:extLst>
          </p:nvPr>
        </p:nvGraphicFramePr>
        <p:xfrm>
          <a:off x="679939" y="933022"/>
          <a:ext cx="10187353" cy="4747721"/>
        </p:xfrm>
        <a:graphic>
          <a:graphicData uri="http://schemas.openxmlformats.org/drawingml/2006/table">
            <a:tbl>
              <a:tblPr firstRow="1" bandRow="1"/>
              <a:tblGrid>
                <a:gridCol w="425346"/>
                <a:gridCol w="1856056"/>
                <a:gridCol w="1933389"/>
                <a:gridCol w="931639"/>
                <a:gridCol w="1369096"/>
                <a:gridCol w="1588729"/>
                <a:gridCol w="2083098"/>
              </a:tblGrid>
              <a:tr h="550850">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Trebuchet MS"/>
                          <a:ea typeface=""/>
                          <a:cs typeface=""/>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Trebuchet MS"/>
                          <a:ea typeface=""/>
                          <a:cs typeface=""/>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Trebuchet MS"/>
                          <a:ea typeface=""/>
                          <a:cs typeface=""/>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Trebuchet MS"/>
                          <a:ea typeface=""/>
                          <a:cs typeface=""/>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Trebuchet MS"/>
                          <a:ea typeface=""/>
                          <a:cs typeface=""/>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Trebuchet MS"/>
                          <a:ea typeface=""/>
                          <a:cs typeface=""/>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Trebuchet MS"/>
                          <a:ea typeface=""/>
                          <a:cs typeface=""/>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Trebuchet MS"/>
                          <a:ea typeface=""/>
                          <a:cs typeface=""/>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Trebuchet MS"/>
                          <a:ea typeface=""/>
                          <a:cs typeface=""/>
                          <a:sym typeface="Arial"/>
                        </a:defRPr>
                      </a:lvl9pPr>
                    </a:lstStyle>
                    <a:p>
                      <a:pPr algn="ctr"/>
                      <a:r>
                        <a:rPr lang="en-US" dirty="0" smtClean="0">
                          <a:solidFill>
                            <a:schemeClr val="tx1"/>
                          </a:solidFill>
                        </a:rPr>
                        <a:t>SL</a:t>
                      </a:r>
                      <a:r>
                        <a:rPr lang="en-US" baseline="0" dirty="0" smtClean="0">
                          <a:solidFill>
                            <a:schemeClr val="tx1"/>
                          </a:solidFill>
                        </a:rPr>
                        <a:t> no</a:t>
                      </a:r>
                      <a:endParaRPr lang="en-US"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FCBEF"/>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Trebuchet MS"/>
                          <a:ea typeface=""/>
                          <a:cs typeface=""/>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Trebuchet MS"/>
                          <a:ea typeface=""/>
                          <a:cs typeface=""/>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Trebuchet MS"/>
                          <a:ea typeface=""/>
                          <a:cs typeface=""/>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Trebuchet MS"/>
                          <a:ea typeface=""/>
                          <a:cs typeface=""/>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Trebuchet MS"/>
                          <a:ea typeface=""/>
                          <a:cs typeface=""/>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Trebuchet MS"/>
                          <a:ea typeface=""/>
                          <a:cs typeface=""/>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Trebuchet MS"/>
                          <a:ea typeface=""/>
                          <a:cs typeface=""/>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Trebuchet MS"/>
                          <a:ea typeface=""/>
                          <a:cs typeface=""/>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Trebuchet MS"/>
                          <a:ea typeface=""/>
                          <a:cs typeface=""/>
                          <a:sym typeface="Arial"/>
                        </a:defRPr>
                      </a:lvl9pPr>
                    </a:lstStyle>
                    <a:p>
                      <a:pPr algn="ctr"/>
                      <a:r>
                        <a:rPr lang="en-US" dirty="0" smtClean="0">
                          <a:solidFill>
                            <a:schemeClr val="tx1"/>
                          </a:solidFill>
                        </a:rPr>
                        <a:t>Title of the Paper</a:t>
                      </a:r>
                      <a:endParaRPr lang="en-US"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FCBEF"/>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Trebuchet MS"/>
                          <a:ea typeface=""/>
                          <a:cs typeface=""/>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Trebuchet MS"/>
                          <a:ea typeface=""/>
                          <a:cs typeface=""/>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Trebuchet MS"/>
                          <a:ea typeface=""/>
                          <a:cs typeface=""/>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Trebuchet MS"/>
                          <a:ea typeface=""/>
                          <a:cs typeface=""/>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Trebuchet MS"/>
                          <a:ea typeface=""/>
                          <a:cs typeface=""/>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Trebuchet MS"/>
                          <a:ea typeface=""/>
                          <a:cs typeface=""/>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Trebuchet MS"/>
                          <a:ea typeface=""/>
                          <a:cs typeface=""/>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Trebuchet MS"/>
                          <a:ea typeface=""/>
                          <a:cs typeface=""/>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Trebuchet MS"/>
                          <a:ea typeface=""/>
                          <a:cs typeface=""/>
                          <a:sym typeface="Arial"/>
                        </a:defRPr>
                      </a:lvl9pPr>
                    </a:lstStyle>
                    <a:p>
                      <a:pPr algn="ctr"/>
                      <a:r>
                        <a:rPr lang="en-US" dirty="0" smtClean="0">
                          <a:solidFill>
                            <a:schemeClr val="tx1"/>
                          </a:solidFill>
                        </a:rPr>
                        <a:t>Journal</a:t>
                      </a:r>
                      <a:r>
                        <a:rPr lang="en-US" baseline="0" dirty="0" smtClean="0">
                          <a:solidFill>
                            <a:schemeClr val="tx1"/>
                          </a:solidFill>
                        </a:rPr>
                        <a:t> Published</a:t>
                      </a:r>
                      <a:endParaRPr lang="en-US"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FCBEF"/>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Trebuchet MS"/>
                          <a:ea typeface=""/>
                          <a:cs typeface=""/>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Trebuchet MS"/>
                          <a:ea typeface=""/>
                          <a:cs typeface=""/>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Trebuchet MS"/>
                          <a:ea typeface=""/>
                          <a:cs typeface=""/>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Trebuchet MS"/>
                          <a:ea typeface=""/>
                          <a:cs typeface=""/>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Trebuchet MS"/>
                          <a:ea typeface=""/>
                          <a:cs typeface=""/>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Trebuchet MS"/>
                          <a:ea typeface=""/>
                          <a:cs typeface=""/>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Trebuchet MS"/>
                          <a:ea typeface=""/>
                          <a:cs typeface=""/>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Trebuchet MS"/>
                          <a:ea typeface=""/>
                          <a:cs typeface=""/>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Trebuchet MS"/>
                          <a:ea typeface=""/>
                          <a:cs typeface=""/>
                          <a:sym typeface="Arial"/>
                        </a:defRPr>
                      </a:lvl9pPr>
                    </a:lstStyle>
                    <a:p>
                      <a:pPr algn="ctr"/>
                      <a:r>
                        <a:rPr lang="en-US" dirty="0" smtClean="0">
                          <a:solidFill>
                            <a:schemeClr val="tx1"/>
                          </a:solidFill>
                        </a:rPr>
                        <a:t>Author</a:t>
                      </a:r>
                      <a:r>
                        <a:rPr lang="en-US" dirty="0" smtClean="0"/>
                        <a:t> </a:t>
                      </a:r>
                      <a:endParaRPr lang="en-US"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FCBEF"/>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Trebuchet MS"/>
                          <a:ea typeface=""/>
                          <a:cs typeface=""/>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Trebuchet MS"/>
                          <a:ea typeface=""/>
                          <a:cs typeface=""/>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Trebuchet MS"/>
                          <a:ea typeface=""/>
                          <a:cs typeface=""/>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Trebuchet MS"/>
                          <a:ea typeface=""/>
                          <a:cs typeface=""/>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Trebuchet MS"/>
                          <a:ea typeface=""/>
                          <a:cs typeface=""/>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Trebuchet MS"/>
                          <a:ea typeface=""/>
                          <a:cs typeface=""/>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Trebuchet MS"/>
                          <a:ea typeface=""/>
                          <a:cs typeface=""/>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Trebuchet MS"/>
                          <a:ea typeface=""/>
                          <a:cs typeface=""/>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Trebuchet MS"/>
                          <a:ea typeface=""/>
                          <a:cs typeface=""/>
                          <a:sym typeface="Arial"/>
                        </a:defRPr>
                      </a:lvl9pPr>
                    </a:lstStyle>
                    <a:p>
                      <a:pPr algn="ctr"/>
                      <a:r>
                        <a:rPr lang="en-US" dirty="0" smtClean="0">
                          <a:solidFill>
                            <a:schemeClr val="tx1"/>
                          </a:solidFill>
                        </a:rPr>
                        <a:t>Problem Addressed</a:t>
                      </a:r>
                      <a:r>
                        <a:rPr lang="en-US" baseline="0" dirty="0" smtClean="0">
                          <a:solidFill>
                            <a:schemeClr val="tx1"/>
                          </a:solidFill>
                        </a:rPr>
                        <a:t> </a:t>
                      </a:r>
                      <a:endParaRPr lang="en-US"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FCBEF"/>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Trebuchet MS"/>
                          <a:ea typeface=""/>
                          <a:cs typeface=""/>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Trebuchet MS"/>
                          <a:ea typeface=""/>
                          <a:cs typeface=""/>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Trebuchet MS"/>
                          <a:ea typeface=""/>
                          <a:cs typeface=""/>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Trebuchet MS"/>
                          <a:ea typeface=""/>
                          <a:cs typeface=""/>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Trebuchet MS"/>
                          <a:ea typeface=""/>
                          <a:cs typeface=""/>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Trebuchet MS"/>
                          <a:ea typeface=""/>
                          <a:cs typeface=""/>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Trebuchet MS"/>
                          <a:ea typeface=""/>
                          <a:cs typeface=""/>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Trebuchet MS"/>
                          <a:ea typeface=""/>
                          <a:cs typeface=""/>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Trebuchet MS"/>
                          <a:ea typeface=""/>
                          <a:cs typeface=""/>
                          <a:sym typeface="Arial"/>
                        </a:defRPr>
                      </a:lvl9pPr>
                    </a:lstStyle>
                    <a:p>
                      <a:pPr algn="ctr"/>
                      <a:r>
                        <a:rPr lang="en-US" dirty="0" smtClean="0">
                          <a:solidFill>
                            <a:schemeClr val="tx1"/>
                          </a:solidFill>
                        </a:rPr>
                        <a:t>Authors Approach / Method</a:t>
                      </a:r>
                      <a:endParaRPr lang="en-US"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FCBEF"/>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Trebuchet MS"/>
                          <a:ea typeface=""/>
                          <a:cs typeface=""/>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Trebuchet MS"/>
                          <a:ea typeface=""/>
                          <a:cs typeface=""/>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Trebuchet MS"/>
                          <a:ea typeface=""/>
                          <a:cs typeface=""/>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Trebuchet MS"/>
                          <a:ea typeface=""/>
                          <a:cs typeface=""/>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Trebuchet MS"/>
                          <a:ea typeface=""/>
                          <a:cs typeface=""/>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Trebuchet MS"/>
                          <a:ea typeface=""/>
                          <a:cs typeface=""/>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Trebuchet MS"/>
                          <a:ea typeface=""/>
                          <a:cs typeface=""/>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Trebuchet MS"/>
                          <a:ea typeface=""/>
                          <a:cs typeface=""/>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Trebuchet MS"/>
                          <a:ea typeface=""/>
                          <a:cs typeface=""/>
                          <a:sym typeface="Arial"/>
                        </a:defRPr>
                      </a:lvl9pPr>
                    </a:lstStyle>
                    <a:p>
                      <a:pPr algn="ctr"/>
                      <a:r>
                        <a:rPr lang="en-US" dirty="0" smtClean="0">
                          <a:solidFill>
                            <a:schemeClr val="tx1"/>
                          </a:solidFill>
                        </a:rPr>
                        <a:t>Results</a:t>
                      </a:r>
                      <a:endParaRPr lang="en-US"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FCBEF"/>
                    </a:solidFill>
                  </a:tcPr>
                </a:tc>
              </a:tr>
              <a:tr h="1379106">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a:ea typeface=""/>
                          <a:cs typeface=""/>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a:ea typeface=""/>
                          <a:cs typeface=""/>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a:ea typeface=""/>
                          <a:cs typeface=""/>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a:ea typeface=""/>
                          <a:cs typeface=""/>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a:ea typeface=""/>
                          <a:cs typeface=""/>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a:ea typeface=""/>
                          <a:cs typeface=""/>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a:ea typeface=""/>
                          <a:cs typeface=""/>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a:ea typeface=""/>
                          <a:cs typeface=""/>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a:ea typeface=""/>
                          <a:cs typeface=""/>
                          <a:sym typeface="Arial"/>
                        </a:defRPr>
                      </a:lvl9pPr>
                    </a:lstStyle>
                    <a:p>
                      <a:r>
                        <a:rPr lang="en-US" dirty="0" smtClean="0"/>
                        <a:t>3</a:t>
                      </a:r>
                      <a:endParaRPr lang="en-US" dirty="0"/>
                    </a:p>
                  </a:txBody>
                  <a:tcPr>
                    <a:lnL w="12700" cmpd="sng">
                      <a:solidFill>
                        <a:sysClr val="window" lastClr="FFFFFF"/>
                      </a:solidFill>
                    </a:lnL>
                    <a:lnR w="12700" cap="flat" cmpd="sng" algn="ctr">
                      <a:solidFill>
                        <a:sysClr val="window" lastClr="FFFFFF"/>
                      </a:solidFill>
                      <a:prstDash val="solid"/>
                      <a:round/>
                      <a:headEnd type="none" w="med" len="med"/>
                      <a:tailEnd type="none" w="med" len="med"/>
                    </a:lnR>
                    <a:lnT w="381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5FCBEF">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a:ea typeface=""/>
                          <a:cs typeface=""/>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a:ea typeface=""/>
                          <a:cs typeface=""/>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a:ea typeface=""/>
                          <a:cs typeface=""/>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a:ea typeface=""/>
                          <a:cs typeface=""/>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a:ea typeface=""/>
                          <a:cs typeface=""/>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a:ea typeface=""/>
                          <a:cs typeface=""/>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a:ea typeface=""/>
                          <a:cs typeface=""/>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a:ea typeface=""/>
                          <a:cs typeface=""/>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a:ea typeface=""/>
                          <a:cs typeface=""/>
                          <a:sym typeface="Arial"/>
                        </a:defRPr>
                      </a:lvl9pPr>
                    </a:lstStyle>
                    <a:p>
                      <a:r>
                        <a:rPr lang="en-IN" sz="1600" dirty="0" smtClean="0"/>
                        <a:t>Modelling the detection of textual cyberbullying.</a:t>
                      </a:r>
                      <a:endParaRPr lang="en-US" sz="1600" dirty="0">
                        <a:latin typeface="Times New Roman" panose="02020603050405020304" pitchFamily="18" charset="0"/>
                        <a:cs typeface="Times New Roman" panose="02020603050405020304" pitchFamily="18" charset="0"/>
                      </a:endParaRPr>
                    </a:p>
                  </a:txBody>
                  <a:tcP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381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5FCBEF">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a:ea typeface=""/>
                          <a:cs typeface=""/>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a:ea typeface=""/>
                          <a:cs typeface=""/>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a:ea typeface=""/>
                          <a:cs typeface=""/>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a:ea typeface=""/>
                          <a:cs typeface=""/>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a:ea typeface=""/>
                          <a:cs typeface=""/>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a:ea typeface=""/>
                          <a:cs typeface=""/>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a:ea typeface=""/>
                          <a:cs typeface=""/>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a:ea typeface=""/>
                          <a:cs typeface=""/>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a:ea typeface=""/>
                          <a:cs typeface=""/>
                          <a:sym typeface="Arial"/>
                        </a:defRPr>
                      </a:lvl9pPr>
                    </a:lstStyle>
                    <a:p>
                      <a:r>
                        <a:rPr lang="en-IN" sz="1600" dirty="0" smtClean="0"/>
                        <a:t>The Social Mobile Web, 2011.</a:t>
                      </a:r>
                      <a:endParaRPr lang="en-US" sz="1600" dirty="0">
                        <a:latin typeface="Times New Roman" panose="02020603050405020304" pitchFamily="18" charset="0"/>
                        <a:cs typeface="Times New Roman" panose="02020603050405020304" pitchFamily="18" charset="0"/>
                      </a:endParaRPr>
                    </a:p>
                  </a:txBody>
                  <a:tcP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381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5FCBEF">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a:ea typeface=""/>
                          <a:cs typeface=""/>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a:ea typeface=""/>
                          <a:cs typeface=""/>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a:ea typeface=""/>
                          <a:cs typeface=""/>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a:ea typeface=""/>
                          <a:cs typeface=""/>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a:ea typeface=""/>
                          <a:cs typeface=""/>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a:ea typeface=""/>
                          <a:cs typeface=""/>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a:ea typeface=""/>
                          <a:cs typeface=""/>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a:ea typeface=""/>
                          <a:cs typeface=""/>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a:ea typeface=""/>
                          <a:cs typeface=""/>
                          <a:sym typeface="Arial"/>
                        </a:defRPr>
                      </a:lvl9pPr>
                    </a:lstStyle>
                    <a:p>
                      <a:r>
                        <a:rPr lang="en-IN" sz="1600" dirty="0" smtClean="0"/>
                        <a:t>K</a:t>
                      </a:r>
                      <a:r>
                        <a:rPr lang="en-IN" sz="1600" baseline="0" dirty="0" smtClean="0"/>
                        <a:t> </a:t>
                      </a:r>
                      <a:r>
                        <a:rPr lang="en-IN" sz="1600" dirty="0" err="1" smtClean="0"/>
                        <a:t>Dinakar</a:t>
                      </a:r>
                      <a:endParaRPr lang="en-US" sz="1600" dirty="0">
                        <a:latin typeface="Times New Roman" panose="02020603050405020304" pitchFamily="18" charset="0"/>
                        <a:cs typeface="Times New Roman" panose="02020603050405020304" pitchFamily="18" charset="0"/>
                      </a:endParaRPr>
                    </a:p>
                  </a:txBody>
                  <a:tcP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381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5FCBEF">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a:ea typeface=""/>
                          <a:cs typeface=""/>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a:ea typeface=""/>
                          <a:cs typeface=""/>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a:ea typeface=""/>
                          <a:cs typeface=""/>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a:ea typeface=""/>
                          <a:cs typeface=""/>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a:ea typeface=""/>
                          <a:cs typeface=""/>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a:ea typeface=""/>
                          <a:cs typeface=""/>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a:ea typeface=""/>
                          <a:cs typeface=""/>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a:ea typeface=""/>
                          <a:cs typeface=""/>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a:ea typeface=""/>
                          <a:cs typeface=""/>
                          <a:sym typeface="Arial"/>
                        </a:defRPr>
                      </a:lvl9pPr>
                    </a:lstStyle>
                    <a:p>
                      <a:r>
                        <a:rPr lang="en-US" sz="1600" dirty="0" smtClean="0"/>
                        <a:t>Cyber</a:t>
                      </a:r>
                      <a:r>
                        <a:rPr lang="en-US" sz="1600" baseline="0" dirty="0" smtClean="0"/>
                        <a:t> Bullying </a:t>
                      </a:r>
                      <a:endParaRPr lang="en-US" sz="1600" dirty="0">
                        <a:latin typeface="Times New Roman" panose="02020603050405020304" pitchFamily="18" charset="0"/>
                        <a:cs typeface="Times New Roman" panose="02020603050405020304" pitchFamily="18" charset="0"/>
                      </a:endParaRPr>
                    </a:p>
                  </a:txBody>
                  <a:tcP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381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5FCBEF">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a:ea typeface=""/>
                          <a:cs typeface=""/>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a:ea typeface=""/>
                          <a:cs typeface=""/>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a:ea typeface=""/>
                          <a:cs typeface=""/>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a:ea typeface=""/>
                          <a:cs typeface=""/>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a:ea typeface=""/>
                          <a:cs typeface=""/>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a:ea typeface=""/>
                          <a:cs typeface=""/>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a:ea typeface=""/>
                          <a:cs typeface=""/>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a:ea typeface=""/>
                          <a:cs typeface=""/>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a:ea typeface=""/>
                          <a:cs typeface=""/>
                          <a:sym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kern="1200" dirty="0" smtClean="0">
                          <a:effectLst/>
                        </a:rPr>
                        <a:t>Naïve Bayes classifier,</a:t>
                      </a:r>
                      <a:r>
                        <a:rPr lang="en-US" sz="1600" kern="1200" baseline="0" dirty="0" smtClean="0">
                          <a:effectLst/>
                        </a:rPr>
                        <a:t> </a:t>
                      </a:r>
                      <a:r>
                        <a:rPr lang="en-US" sz="1600" kern="1200" baseline="0" dirty="0" err="1" smtClean="0">
                          <a:effectLst/>
                        </a:rPr>
                        <a:t>JRip</a:t>
                      </a:r>
                      <a:r>
                        <a:rPr lang="en-US" sz="1600" kern="1200" baseline="0" dirty="0" smtClean="0">
                          <a:effectLst/>
                        </a:rPr>
                        <a:t>, </a:t>
                      </a:r>
                      <a:r>
                        <a:rPr lang="en-US" sz="1600" dirty="0" smtClean="0"/>
                        <a:t>J48,</a:t>
                      </a:r>
                      <a:r>
                        <a:rPr lang="en-US" sz="1600" baseline="0" dirty="0" smtClean="0"/>
                        <a:t> </a:t>
                      </a:r>
                      <a:r>
                        <a:rPr lang="en-US" sz="1600" kern="1200" dirty="0" smtClean="0">
                          <a:effectLst/>
                        </a:rPr>
                        <a:t>TF-IDF.</a:t>
                      </a:r>
                    </a:p>
                    <a:p>
                      <a:endParaRPr lang="en-US" sz="1600" dirty="0">
                        <a:latin typeface="Times New Roman" panose="02020603050405020304" pitchFamily="18" charset="0"/>
                        <a:cs typeface="Times New Roman" panose="02020603050405020304" pitchFamily="18" charset="0"/>
                      </a:endParaRPr>
                    </a:p>
                  </a:txBody>
                  <a:tcP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381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5FCBEF">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a:ea typeface=""/>
                          <a:cs typeface=""/>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a:ea typeface=""/>
                          <a:cs typeface=""/>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a:ea typeface=""/>
                          <a:cs typeface=""/>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a:ea typeface=""/>
                          <a:cs typeface=""/>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a:ea typeface=""/>
                          <a:cs typeface=""/>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a:ea typeface=""/>
                          <a:cs typeface=""/>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a:ea typeface=""/>
                          <a:cs typeface=""/>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a:ea typeface=""/>
                          <a:cs typeface=""/>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a:ea typeface=""/>
                          <a:cs typeface=""/>
                          <a:sym typeface="Arial"/>
                        </a:defRPr>
                      </a:lvl9pPr>
                    </a:lstStyle>
                    <a:p>
                      <a:r>
                        <a:rPr lang="en-US" sz="1600" kern="1200" dirty="0" smtClean="0">
                          <a:effectLst/>
                        </a:rPr>
                        <a:t>Detecting textual </a:t>
                      </a:r>
                    </a:p>
                    <a:p>
                      <a:r>
                        <a:rPr lang="en-US" sz="1600" kern="1200" dirty="0" smtClean="0">
                          <a:effectLst/>
                        </a:rPr>
                        <a:t>cyberbullying in stand-alone posts with a dataset of </a:t>
                      </a:r>
                      <a:r>
                        <a:rPr lang="en-US" sz="1600" kern="1200" baseline="0" dirty="0" smtClean="0">
                          <a:effectLst/>
                        </a:rPr>
                        <a:t> </a:t>
                      </a:r>
                      <a:r>
                        <a:rPr lang="en-US" sz="1600" kern="1200" dirty="0" smtClean="0">
                          <a:effectLst/>
                        </a:rPr>
                        <a:t>YouTube comments.</a:t>
                      </a:r>
                      <a:endParaRPr lang="en-US" sz="1600" kern="1200" dirty="0" smtClean="0">
                        <a:solidFill>
                          <a:schemeClr val="dk1"/>
                        </a:solidFill>
                        <a:effectLst/>
                        <a:latin typeface="Times New Roman" panose="02020603050405020304" pitchFamily="18" charset="0"/>
                        <a:ea typeface="+mn-ea"/>
                        <a:cs typeface="Times New Roman" panose="02020603050405020304" pitchFamily="18" charset="0"/>
                      </a:endParaRPr>
                    </a:p>
                  </a:txBody>
                  <a:tcPr>
                    <a:lnL w="12700" cap="flat" cmpd="sng" algn="ctr">
                      <a:solidFill>
                        <a:sysClr val="window" lastClr="FFFFFF"/>
                      </a:solidFill>
                      <a:prstDash val="solid"/>
                      <a:round/>
                      <a:headEnd type="none" w="med" len="med"/>
                      <a:tailEnd type="none" w="med" len="med"/>
                    </a:lnL>
                    <a:lnR w="12700" cmpd="sng">
                      <a:solidFill>
                        <a:sysClr val="window" lastClr="FFFFFF"/>
                      </a:solidFill>
                    </a:lnR>
                    <a:lnT w="381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5FCBEF">
                        <a:tint val="20000"/>
                      </a:srgbClr>
                    </a:solidFill>
                  </a:tcPr>
                </a:tc>
              </a:tr>
              <a:tr h="2637095">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a:ea typeface=""/>
                          <a:cs typeface=""/>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a:ea typeface=""/>
                          <a:cs typeface=""/>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a:ea typeface=""/>
                          <a:cs typeface=""/>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a:ea typeface=""/>
                          <a:cs typeface=""/>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a:ea typeface=""/>
                          <a:cs typeface=""/>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a:ea typeface=""/>
                          <a:cs typeface=""/>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a:ea typeface=""/>
                          <a:cs typeface=""/>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a:ea typeface=""/>
                          <a:cs typeface=""/>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a:ea typeface=""/>
                          <a:cs typeface=""/>
                          <a:sym typeface="Arial"/>
                        </a:defRPr>
                      </a:lvl9pPr>
                    </a:lstStyle>
                    <a:p>
                      <a:r>
                        <a:rPr lang="en-US" dirty="0" smtClean="0"/>
                        <a:t>4</a:t>
                      </a:r>
                      <a:endParaRPr lang="en-US" dirty="0"/>
                    </a:p>
                  </a:txBody>
                  <a:tcPr>
                    <a:lnL w="12700" cmpd="sng">
                      <a:solidFill>
                        <a:sysClr val="window" lastClr="FFFFFF"/>
                      </a:solidFill>
                    </a:lnL>
                    <a:lnR w="12700" cap="flat" cmpd="sng" algn="ctr">
                      <a:solidFill>
                        <a:sysClr val="window" lastClr="FFFFFF"/>
                      </a:solidFill>
                      <a:prstDash val="solid"/>
                      <a:round/>
                      <a:headEnd type="none" w="med" len="med"/>
                      <a:tailEnd type="none" w="med" len="med"/>
                    </a:lnR>
                    <a:lnT w="381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5FCBEF">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a:ea typeface=""/>
                          <a:cs typeface=""/>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a:ea typeface=""/>
                          <a:cs typeface=""/>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a:ea typeface=""/>
                          <a:cs typeface=""/>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a:ea typeface=""/>
                          <a:cs typeface=""/>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a:ea typeface=""/>
                          <a:cs typeface=""/>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a:ea typeface=""/>
                          <a:cs typeface=""/>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a:ea typeface=""/>
                          <a:cs typeface=""/>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a:ea typeface=""/>
                          <a:cs typeface=""/>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a:ea typeface=""/>
                          <a:cs typeface=""/>
                          <a:sym typeface="Arial"/>
                        </a:defRPr>
                      </a:lvl9pPr>
                    </a:lstStyle>
                    <a:p>
                      <a:r>
                        <a:rPr lang="en-IN" sz="1600" dirty="0" smtClean="0"/>
                        <a:t>Detection of harassment on web 2.0.</a:t>
                      </a:r>
                      <a:endParaRPr lang="en-US" sz="1600" dirty="0">
                        <a:latin typeface="Times New Roman" panose="02020603050405020304" pitchFamily="18" charset="0"/>
                        <a:cs typeface="Times New Roman" panose="02020603050405020304" pitchFamily="18" charset="0"/>
                      </a:endParaRPr>
                    </a:p>
                  </a:txBody>
                  <a:tcP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381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5FCBEF">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a:ea typeface=""/>
                          <a:cs typeface=""/>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a:ea typeface=""/>
                          <a:cs typeface=""/>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a:ea typeface=""/>
                          <a:cs typeface=""/>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a:ea typeface=""/>
                          <a:cs typeface=""/>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a:ea typeface=""/>
                          <a:cs typeface=""/>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a:ea typeface=""/>
                          <a:cs typeface=""/>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a:ea typeface=""/>
                          <a:cs typeface=""/>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a:ea typeface=""/>
                          <a:cs typeface=""/>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a:ea typeface=""/>
                          <a:cs typeface=""/>
                          <a:sym typeface="Arial"/>
                        </a:defRPr>
                      </a:lvl9pPr>
                    </a:lstStyle>
                    <a:p>
                      <a:r>
                        <a:rPr lang="en-IN" sz="1600" dirty="0" smtClean="0"/>
                        <a:t>Proceedings of the Content Analysis in the WEB, vol. 2, pp. 1–7, 2009.</a:t>
                      </a:r>
                      <a:endParaRPr lang="en-US" sz="1600" dirty="0">
                        <a:latin typeface="Times New Roman" panose="02020603050405020304" pitchFamily="18" charset="0"/>
                        <a:cs typeface="Times New Roman" panose="02020603050405020304" pitchFamily="18" charset="0"/>
                      </a:endParaRPr>
                    </a:p>
                  </a:txBody>
                  <a:tcP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381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5FCBEF">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a:ea typeface=""/>
                          <a:cs typeface=""/>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a:ea typeface=""/>
                          <a:cs typeface=""/>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a:ea typeface=""/>
                          <a:cs typeface=""/>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a:ea typeface=""/>
                          <a:cs typeface=""/>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a:ea typeface=""/>
                          <a:cs typeface=""/>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a:ea typeface=""/>
                          <a:cs typeface=""/>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a:ea typeface=""/>
                          <a:cs typeface=""/>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a:ea typeface=""/>
                          <a:cs typeface=""/>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a:ea typeface=""/>
                          <a:cs typeface=""/>
                          <a:sym typeface="Arial"/>
                        </a:defRPr>
                      </a:lvl9pPr>
                    </a:lstStyle>
                    <a:p>
                      <a:r>
                        <a:rPr lang="en-IN" sz="1600" dirty="0" smtClean="0"/>
                        <a:t>D. Yin</a:t>
                      </a:r>
                      <a:endParaRPr lang="en-US" sz="1600" dirty="0">
                        <a:latin typeface="Times New Roman" panose="02020603050405020304" pitchFamily="18" charset="0"/>
                        <a:cs typeface="Times New Roman" panose="02020603050405020304" pitchFamily="18" charset="0"/>
                      </a:endParaRPr>
                    </a:p>
                  </a:txBody>
                  <a:tcP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381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5FCBEF">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a:ea typeface=""/>
                          <a:cs typeface=""/>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a:ea typeface=""/>
                          <a:cs typeface=""/>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a:ea typeface=""/>
                          <a:cs typeface=""/>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a:ea typeface=""/>
                          <a:cs typeface=""/>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a:ea typeface=""/>
                          <a:cs typeface=""/>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a:ea typeface=""/>
                          <a:cs typeface=""/>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a:ea typeface=""/>
                          <a:cs typeface=""/>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a:ea typeface=""/>
                          <a:cs typeface=""/>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a:ea typeface=""/>
                          <a:cs typeface=""/>
                          <a:sym typeface="Arial"/>
                        </a:defRPr>
                      </a:lvl9pPr>
                    </a:lstStyle>
                    <a:p>
                      <a:r>
                        <a:rPr lang="en-US" sz="1600" baseline="0" dirty="0" smtClean="0"/>
                        <a:t>Online Harassment and Misbehavior.</a:t>
                      </a:r>
                      <a:endParaRPr lang="en-US" sz="1600" baseline="0" dirty="0" smtClean="0">
                        <a:latin typeface="Times New Roman" panose="02020603050405020304" pitchFamily="18" charset="0"/>
                        <a:cs typeface="Times New Roman" panose="02020603050405020304" pitchFamily="18" charset="0"/>
                      </a:endParaRPr>
                    </a:p>
                  </a:txBody>
                  <a:tcP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381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5FCBEF">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a:ea typeface=""/>
                          <a:cs typeface=""/>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a:ea typeface=""/>
                          <a:cs typeface=""/>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a:ea typeface=""/>
                          <a:cs typeface=""/>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a:ea typeface=""/>
                          <a:cs typeface=""/>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a:ea typeface=""/>
                          <a:cs typeface=""/>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a:ea typeface=""/>
                          <a:cs typeface=""/>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a:ea typeface=""/>
                          <a:cs typeface=""/>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a:ea typeface=""/>
                          <a:cs typeface=""/>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a:ea typeface=""/>
                          <a:cs typeface=""/>
                          <a:sym typeface="Arial"/>
                        </a:defRPr>
                      </a:lvl9pPr>
                    </a:lstStyle>
                    <a:p>
                      <a:r>
                        <a:rPr lang="en-US" sz="1600" kern="1200" dirty="0" smtClean="0">
                          <a:effectLst/>
                        </a:rPr>
                        <a:t>Term</a:t>
                      </a:r>
                    </a:p>
                    <a:p>
                      <a:r>
                        <a:rPr lang="en-US" sz="1600" kern="1200" dirty="0" smtClean="0">
                          <a:effectLst/>
                        </a:rPr>
                        <a:t>Frequency/Inverse Document Frequency (TF-IDF) </a:t>
                      </a:r>
                    </a:p>
                  </a:txBody>
                  <a:tcP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381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5FCBEF">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a:ea typeface=""/>
                          <a:cs typeface=""/>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a:ea typeface=""/>
                          <a:cs typeface=""/>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a:ea typeface=""/>
                          <a:cs typeface=""/>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a:ea typeface=""/>
                          <a:cs typeface=""/>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a:ea typeface=""/>
                          <a:cs typeface=""/>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a:ea typeface=""/>
                          <a:cs typeface=""/>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a:ea typeface=""/>
                          <a:cs typeface=""/>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a:ea typeface=""/>
                          <a:cs typeface=""/>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a:ea typeface=""/>
                          <a:cs typeface=""/>
                          <a:sym typeface="Arial"/>
                        </a:defRPr>
                      </a:lvl9pPr>
                    </a:lstStyle>
                    <a:p>
                      <a:r>
                        <a:rPr lang="en-US" sz="1600" kern="1200" dirty="0" smtClean="0">
                          <a:effectLst/>
                        </a:rPr>
                        <a:t>The approach</a:t>
                      </a:r>
                      <a:r>
                        <a:rPr lang="en-US" sz="1600" kern="1200" baseline="0" dirty="0" smtClean="0">
                          <a:effectLst/>
                        </a:rPr>
                        <a:t> </a:t>
                      </a:r>
                      <a:r>
                        <a:rPr lang="en-US" sz="1600" kern="1200" dirty="0" smtClean="0">
                          <a:effectLst/>
                        </a:rPr>
                        <a:t>combines local</a:t>
                      </a:r>
                      <a:r>
                        <a:rPr lang="en-US" sz="1600" kern="1200" baseline="0" dirty="0" smtClean="0">
                          <a:effectLst/>
                        </a:rPr>
                        <a:t> </a:t>
                      </a:r>
                      <a:r>
                        <a:rPr lang="en-US" sz="1600" kern="1200" dirty="0" smtClean="0">
                          <a:effectLst/>
                        </a:rPr>
                        <a:t>features, sentiment features, and contextual features to train a model for detecting harassing posts in chat rooms and discussion forums.</a:t>
                      </a:r>
                      <a:endParaRPr lang="en-US" sz="1600" kern="1200" dirty="0" smtClean="0">
                        <a:solidFill>
                          <a:schemeClr val="dk1"/>
                        </a:solidFill>
                        <a:effectLst/>
                        <a:latin typeface="Times New Roman" panose="02020603050405020304" pitchFamily="18" charset="0"/>
                        <a:ea typeface="+mn-ea"/>
                        <a:cs typeface="Times New Roman" panose="02020603050405020304" pitchFamily="18" charset="0"/>
                      </a:endParaRPr>
                    </a:p>
                  </a:txBody>
                  <a:tcPr>
                    <a:lnL w="12700" cap="flat" cmpd="sng" algn="ctr">
                      <a:solidFill>
                        <a:sysClr val="window" lastClr="FFFFFF"/>
                      </a:solidFill>
                      <a:prstDash val="solid"/>
                      <a:round/>
                      <a:headEnd type="none" w="med" len="med"/>
                      <a:tailEnd type="none" w="med" len="med"/>
                    </a:lnL>
                    <a:lnR w="12700" cmpd="sng">
                      <a:solidFill>
                        <a:sysClr val="window" lastClr="FFFFFF"/>
                      </a:solidFill>
                    </a:lnR>
                    <a:lnT w="381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5FCBEF">
                        <a:tint val="20000"/>
                      </a:srgbClr>
                    </a:solidFill>
                  </a:tcPr>
                </a:tc>
              </a:tr>
            </a:tbl>
          </a:graphicData>
        </a:graphic>
      </p:graphicFrame>
      <p:sp>
        <p:nvSpPr>
          <p:cNvPr id="3" name="Shape 104"/>
          <p:cNvSpPr txBox="1"/>
          <p:nvPr/>
        </p:nvSpPr>
        <p:spPr>
          <a:xfrm>
            <a:off x="681567" y="6416677"/>
            <a:ext cx="781051" cy="36512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 sz="2667" b="1" i="1">
                <a:solidFill>
                  <a:srgbClr val="FEFFFF"/>
                </a:solidFill>
                <a:latin typeface="Century Gothic"/>
                <a:ea typeface="Century Gothic"/>
                <a:cs typeface="Century Gothic"/>
                <a:sym typeface="Century Gothic"/>
              </a:rPr>
              <a:t>8</a:t>
            </a:fld>
            <a:endParaRPr sz="2667" b="1" i="1" dirty="0">
              <a:solidFill>
                <a:srgbClr val="FEFFFF"/>
              </a:solidFill>
              <a:latin typeface="Century Gothic"/>
              <a:ea typeface="Century Gothic"/>
              <a:cs typeface="Century Gothic"/>
              <a:sym typeface="Century Gothic"/>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101"/>
          <p:cNvSpPr txBox="1"/>
          <p:nvPr/>
        </p:nvSpPr>
        <p:spPr>
          <a:xfrm>
            <a:off x="2410910" y="257004"/>
            <a:ext cx="7530259" cy="58477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4400" b="1" dirty="0" smtClean="0">
                <a:solidFill>
                  <a:schemeClr val="bg2"/>
                </a:solidFill>
                <a:latin typeface="Copperplate Gothic Bold" panose="020E0705020206020404" pitchFamily="34" charset="0"/>
                <a:ea typeface="Calibri"/>
                <a:cs typeface="Calibri"/>
                <a:sym typeface="Calibri"/>
              </a:rPr>
              <a:t>PROBLEM  STATEMENT</a:t>
            </a:r>
            <a:endParaRPr sz="4400" b="1" dirty="0">
              <a:solidFill>
                <a:schemeClr val="bg2"/>
              </a:solidFill>
              <a:latin typeface="Copperplate Gothic Bold" panose="020E0705020206020404" pitchFamily="34" charset="0"/>
              <a:ea typeface="Calibri"/>
              <a:cs typeface="Calibri"/>
              <a:sym typeface="Calibri"/>
            </a:endParaRPr>
          </a:p>
        </p:txBody>
      </p:sp>
      <p:sp>
        <p:nvSpPr>
          <p:cNvPr id="8" name="Rounded Rectangle 7"/>
          <p:cNvSpPr/>
          <p:nvPr/>
        </p:nvSpPr>
        <p:spPr>
          <a:xfrm>
            <a:off x="2305403" y="1805354"/>
            <a:ext cx="7725508" cy="3141785"/>
          </a:xfrm>
          <a:prstGeom prst="roundRect">
            <a:avLst/>
          </a:prstGeom>
          <a:solidFill>
            <a:schemeClr val="tx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IN" sz="2400" dirty="0" smtClean="0">
                <a:solidFill>
                  <a:schemeClr val="bg2"/>
                </a:solidFill>
                <a:latin typeface="Calibri" panose="020F0502020204030204" pitchFamily="34" charset="0"/>
                <a:cs typeface="Calibri" panose="020F0502020204030204" pitchFamily="34" charset="0"/>
              </a:rPr>
              <a:t>“ To implement a safe and secure online social network that is free from textual based cyberbullying. Not just when there are direct bullying words but also when there are hidden features in it and thereby blocking such posts. On repetitive bullying the user is blocked permanently. ” </a:t>
            </a:r>
            <a:endParaRPr lang="en-IN" sz="2400" dirty="0">
              <a:solidFill>
                <a:schemeClr val="bg2"/>
              </a:solidFill>
              <a:latin typeface="Calibri" panose="020F0502020204030204" pitchFamily="34" charset="0"/>
              <a:cs typeface="Calibri" panose="020F0502020204030204" pitchFamily="34" charset="0"/>
            </a:endParaRPr>
          </a:p>
        </p:txBody>
      </p:sp>
      <p:sp>
        <p:nvSpPr>
          <p:cNvPr id="4" name="Shape 104"/>
          <p:cNvSpPr txBox="1"/>
          <p:nvPr/>
        </p:nvSpPr>
        <p:spPr>
          <a:xfrm>
            <a:off x="681567" y="6416677"/>
            <a:ext cx="781051" cy="36512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 sz="2667" b="1" i="1">
                <a:solidFill>
                  <a:srgbClr val="FEFFFF"/>
                </a:solidFill>
                <a:latin typeface="Century Gothic"/>
                <a:ea typeface="Century Gothic"/>
                <a:cs typeface="Century Gothic"/>
                <a:sym typeface="Century Gothic"/>
              </a:rPr>
              <a:t>9</a:t>
            </a:fld>
            <a:endParaRPr sz="2667" b="1" i="1" dirty="0">
              <a:solidFill>
                <a:srgbClr val="FEFFFF"/>
              </a:solidFill>
              <a:latin typeface="Century Gothic"/>
              <a:ea typeface="Century Gothic"/>
              <a:cs typeface="Century Gothic"/>
              <a:sym typeface="Century Gothic"/>
            </a:endParaRPr>
          </a:p>
        </p:txBody>
      </p:sp>
    </p:spTree>
    <p:extLst>
      <p:ext uri="{BB962C8B-B14F-4D97-AF65-F5344CB8AC3E}">
        <p14:creationId xmlns:p14="http://schemas.microsoft.com/office/powerpoint/2010/main" val="3500481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theme/theme1.xml><?xml version="1.0" encoding="utf-8"?>
<a:theme xmlns:a="http://schemas.openxmlformats.org/drawingml/2006/main" name="默认设计模板">
  <a:themeElements>
    <a:clrScheme name="默认设计模板 1">
      <a:dk1>
        <a:srgbClr val="000000"/>
      </a:dk1>
      <a:lt1>
        <a:srgbClr val="FFFFFF"/>
      </a:lt1>
      <a:dk2>
        <a:srgbClr val="2E5369"/>
      </a:dk2>
      <a:lt2>
        <a:srgbClr val="CFE2E7"/>
      </a:lt2>
      <a:accent1>
        <a:srgbClr val="353535"/>
      </a:accent1>
      <a:accent2>
        <a:srgbClr val="1CACE3"/>
      </a:accent2>
      <a:accent3>
        <a:srgbClr val="FFFFFF"/>
      </a:accent3>
      <a:accent4>
        <a:srgbClr val="000000"/>
      </a:accent4>
      <a:accent5>
        <a:srgbClr val="AEAEAE"/>
      </a:accent5>
      <a:accent6>
        <a:srgbClr val="189BCE"/>
      </a:accent6>
      <a:hlink>
        <a:srgbClr val="2DA0F1"/>
      </a:hlink>
      <a:folHlink>
        <a:srgbClr val="7ED1E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516</TotalTime>
  <Words>2300</Words>
  <Application>Microsoft Office PowerPoint</Application>
  <PresentationFormat>Custom</PresentationFormat>
  <Paragraphs>484</Paragraphs>
  <Slides>50</Slides>
  <Notes>41</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50</vt:i4>
      </vt:variant>
    </vt:vector>
  </HeadingPairs>
  <TitlesOfParts>
    <vt:vector size="62" baseType="lpstr">
      <vt:lpstr>Arial</vt:lpstr>
      <vt:lpstr>Spectral</vt:lpstr>
      <vt:lpstr>Mangal</vt:lpstr>
      <vt:lpstr>Cambria</vt:lpstr>
      <vt:lpstr>Noto Sans Symbols</vt:lpstr>
      <vt:lpstr>Maiandra GD</vt:lpstr>
      <vt:lpstr>Times New Roman</vt:lpstr>
      <vt:lpstr>Copperplate Gothic Bold</vt:lpstr>
      <vt:lpstr>Calibri</vt:lpstr>
      <vt:lpstr>SimSun</vt:lpstr>
      <vt:lpstr>Century Gothic</vt:lpstr>
      <vt:lpstr>默认设计模板</vt:lpstr>
      <vt:lpstr>CONTROL OF CYBERBULLYING USING SEMANTIC-ENHANCED MARGINALIZED DENOISING AUTO-ENCODER </vt:lpstr>
      <vt:lpstr>PowerPoint Presentation</vt:lpstr>
      <vt:lpstr>                  ABSTRACT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CONTROL OF CYBERBULLYING USING SEMANTIC-ENHANCED MARGINALIZED DENOISING AUTO-ENCODER</dc:title>
  <dc:creator>usha sridhar</dc:creator>
  <cp:lastModifiedBy>Windows User</cp:lastModifiedBy>
  <cp:revision>50</cp:revision>
  <dcterms:modified xsi:type="dcterms:W3CDTF">2018-06-12T15:07:25Z</dcterms:modified>
</cp:coreProperties>
</file>